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5" r:id="rId1"/>
    <p:sldMasterId id="2147483666" r:id="rId2"/>
  </p:sldMasterIdLst>
  <p:notesMasterIdLst>
    <p:notesMasterId r:id="rId4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372" autoAdjust="0"/>
  </p:normalViewPr>
  <p:slideViewPr>
    <p:cSldViewPr snapToGrid="0" showGuides="1">
      <p:cViewPr varScale="1">
        <p:scale>
          <a:sx n="80" d="100"/>
          <a:sy n="80" d="100"/>
        </p:scale>
        <p:origin x="145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1dccc8f71c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1dccc8f71c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1dcd07f91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1dcd07f91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1dcd07f91c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1dcd07f91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1dccc8f71c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1dccc8f71c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1dccc8f71c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31dccc8f71c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1dcd07f91c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1dcd07f91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1dcd07f91c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1dcd07f91c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1dcd07f91c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1dcd07f91c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1dcd07f91c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1dcd07f91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1dcd07f91c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31dcd07f91c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1dccc8f71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1dccc8f71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1dcd07f91c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1dcd07f91c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1dcd07f91c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31dcd07f91c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1dcd07f91c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31dcd07f91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1dcd07f91c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31dcd07f91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1dcd07f91c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1dcd07f91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1dcd07f91c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31dcd07f91c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1dcd07f91c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31dcd07f91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1dcd07f91c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31dcd07f91c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1dcd07f91c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1dcd07f91c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1dcd07f91c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31dcd07f91c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1dccc8f71c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1dccc8f71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1dccc8f71c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31dccc8f71c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31dccc8f71c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31dccc8f71c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31dccc8f71c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31dccc8f71c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1dccc8f71c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31dccc8f71c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31dccc8f71c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31dccc8f71c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1dccc8f71c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31dccc8f71c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31dccccf57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31dccccf57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31dccc8f71c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31dccc8f71c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31dcd5dae5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31dcd5dae5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31dcd5dae5a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31dcd5dae5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1dccc8f71c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1dccc8f71c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31dcd5dae5a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31dcd5dae5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31dcd5dae5a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31dcd5dae5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31dcd5dae5a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31dcd5dae5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31dcd5dae5a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31dcd5dae5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31dcd5dae5a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31dcd5dae5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31dcd07f91c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31dcd07f91c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e332b9f936_0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2e332b9f936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1dccc8f71c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1dccc8f71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1dccc8f71c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1dccc8f71c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1dccccf570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1dccccf57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1dccc8f71c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1dccc8f71c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1dccccf570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1dccccf57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192900" y="-474523"/>
            <a:ext cx="8951101" cy="5965947"/>
          </a:xfrm>
          <a:prstGeom prst="rect">
            <a:avLst/>
          </a:prstGeom>
          <a:noFill/>
          <a:ln>
            <a:noFill/>
          </a:ln>
        </p:spPr>
      </p:pic>
      <p:sp>
        <p:nvSpPr>
          <p:cNvPr id="11" name="Google Shape;11;p2"/>
          <p:cNvSpPr txBox="1">
            <a:spLocks noGrp="1"/>
          </p:cNvSpPr>
          <p:nvPr>
            <p:ph type="ctrTitle"/>
          </p:nvPr>
        </p:nvSpPr>
        <p:spPr>
          <a:xfrm>
            <a:off x="3750150" y="3196000"/>
            <a:ext cx="5082300" cy="1201500"/>
          </a:xfrm>
          <a:prstGeom prst="rect">
            <a:avLst/>
          </a:prstGeom>
        </p:spPr>
        <p:txBody>
          <a:bodyPr spcFirstLastPara="1" wrap="square" lIns="91425" tIns="91425" rIns="91425" bIns="91425" anchor="ctr" anchorCtr="0">
            <a:noAutofit/>
          </a:bodyPr>
          <a:lstStyle>
            <a:lvl1pPr lvl="0" algn="r">
              <a:spcBef>
                <a:spcPts val="0"/>
              </a:spcBef>
              <a:spcAft>
                <a:spcPts val="0"/>
              </a:spcAft>
              <a:buClr>
                <a:srgbClr val="FFFFFF"/>
              </a:buClr>
              <a:buSzPts val="3200"/>
              <a:buFont typeface="Calibri"/>
              <a:buNone/>
              <a:defRPr sz="3200" b="1">
                <a:solidFill>
                  <a:srgbClr val="FFFFFF"/>
                </a:solidFill>
                <a:latin typeface="Calibri"/>
                <a:ea typeface="Calibri"/>
                <a:cs typeface="Calibri"/>
                <a:sym typeface="Calibri"/>
              </a:defRPr>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359175" y="4672525"/>
            <a:ext cx="5473200" cy="4515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1800"/>
              <a:buFont typeface="Calibri"/>
              <a:buNone/>
              <a:defRPr b="1">
                <a:solidFill>
                  <a:srgbClr val="FFFFFF"/>
                </a:solidFill>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3" name="Google Shape;13;p2"/>
          <p:cNvPicPr preferRelativeResize="0"/>
          <p:nvPr/>
        </p:nvPicPr>
        <p:blipFill>
          <a:blip r:embed="rId3">
            <a:alphaModFix/>
          </a:blip>
          <a:stretch>
            <a:fillRect/>
          </a:stretch>
        </p:blipFill>
        <p:spPr>
          <a:xfrm>
            <a:off x="304800" y="4367225"/>
            <a:ext cx="1267100" cy="612100"/>
          </a:xfrm>
          <a:prstGeom prst="rect">
            <a:avLst/>
          </a:prstGeom>
          <a:noFill/>
          <a:ln>
            <a:noFill/>
          </a:ln>
        </p:spPr>
      </p:pic>
      <p:pic>
        <p:nvPicPr>
          <p:cNvPr id="14" name="Google Shape;14;p2"/>
          <p:cNvPicPr preferRelativeResize="0"/>
          <p:nvPr/>
        </p:nvPicPr>
        <p:blipFill>
          <a:blip r:embed="rId4">
            <a:alphaModFix/>
          </a:blip>
          <a:stretch>
            <a:fillRect/>
          </a:stretch>
        </p:blipFill>
        <p:spPr>
          <a:xfrm>
            <a:off x="304800" y="238125"/>
            <a:ext cx="1857375" cy="733425"/>
          </a:xfrm>
          <a:prstGeom prst="rect">
            <a:avLst/>
          </a:prstGeom>
          <a:noFill/>
          <a:ln>
            <a:noFill/>
          </a:ln>
        </p:spPr>
      </p:pic>
      <p:sp>
        <p:nvSpPr>
          <p:cNvPr id="15" name="Google Shape;15;p2"/>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3185">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5"/>
        <p:cNvGrpSpPr/>
        <p:nvPr/>
      </p:nvGrpSpPr>
      <p:grpSpPr>
        <a:xfrm>
          <a:off x="0" y="0"/>
          <a:ext cx="0" cy="0"/>
          <a:chOff x="0" y="0"/>
          <a:chExt cx="0" cy="0"/>
        </a:xfrm>
      </p:grpSpPr>
      <p:pic>
        <p:nvPicPr>
          <p:cNvPr id="66" name="Google Shape;66;p12"/>
          <p:cNvPicPr preferRelativeResize="0"/>
          <p:nvPr/>
        </p:nvPicPr>
        <p:blipFill>
          <a:blip r:embed="rId2">
            <a:alphaModFix/>
          </a:blip>
          <a:stretch>
            <a:fillRect/>
          </a:stretch>
        </p:blipFill>
        <p:spPr>
          <a:xfrm>
            <a:off x="0" y="0"/>
            <a:ext cx="9144002" cy="6095476"/>
          </a:xfrm>
          <a:prstGeom prst="rect">
            <a:avLst/>
          </a:prstGeom>
          <a:noFill/>
          <a:ln>
            <a:noFill/>
          </a:ln>
        </p:spPr>
      </p:pic>
      <p:sp>
        <p:nvSpPr>
          <p:cNvPr id="67" name="Google Shape;67;p12"/>
          <p:cNvSpPr txBox="1">
            <a:spLocks noGrp="1"/>
          </p:cNvSpPr>
          <p:nvPr>
            <p:ph type="ctrTitle"/>
          </p:nvPr>
        </p:nvSpPr>
        <p:spPr>
          <a:xfrm>
            <a:off x="3750150" y="3196000"/>
            <a:ext cx="5082300" cy="1201500"/>
          </a:xfrm>
          <a:prstGeom prst="rect">
            <a:avLst/>
          </a:prstGeom>
        </p:spPr>
        <p:txBody>
          <a:bodyPr spcFirstLastPara="1" wrap="square" lIns="91425" tIns="91425" rIns="91425" bIns="91425" anchor="ctr" anchorCtr="0">
            <a:noAutofit/>
          </a:bodyPr>
          <a:lstStyle>
            <a:lvl1pPr lvl="0" algn="r">
              <a:spcBef>
                <a:spcPts val="0"/>
              </a:spcBef>
              <a:spcAft>
                <a:spcPts val="0"/>
              </a:spcAft>
              <a:buClr>
                <a:srgbClr val="FFFFFF"/>
              </a:buClr>
              <a:buSzPts val="3200"/>
              <a:buFont typeface="Calibri"/>
              <a:buNone/>
              <a:defRPr sz="3200" b="1">
                <a:solidFill>
                  <a:srgbClr val="FFFFFF"/>
                </a:solidFill>
                <a:latin typeface="Calibri"/>
                <a:ea typeface="Calibri"/>
                <a:cs typeface="Calibri"/>
                <a:sym typeface="Calibri"/>
              </a:defRPr>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68" name="Google Shape;68;p12"/>
          <p:cNvSpPr txBox="1">
            <a:spLocks noGrp="1"/>
          </p:cNvSpPr>
          <p:nvPr>
            <p:ph type="subTitle" idx="1"/>
          </p:nvPr>
        </p:nvSpPr>
        <p:spPr>
          <a:xfrm>
            <a:off x="3359175" y="4672525"/>
            <a:ext cx="5473200" cy="4515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1800"/>
              <a:buFont typeface="Calibri"/>
              <a:buNone/>
              <a:defRPr b="1">
                <a:solidFill>
                  <a:srgbClr val="FFFFFF"/>
                </a:solidFill>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69" name="Google Shape;69;p12"/>
          <p:cNvPicPr preferRelativeResize="0"/>
          <p:nvPr/>
        </p:nvPicPr>
        <p:blipFill>
          <a:blip r:embed="rId3">
            <a:alphaModFix/>
          </a:blip>
          <a:stretch>
            <a:fillRect/>
          </a:stretch>
        </p:blipFill>
        <p:spPr>
          <a:xfrm>
            <a:off x="304800" y="4367225"/>
            <a:ext cx="1267100" cy="612100"/>
          </a:xfrm>
          <a:prstGeom prst="rect">
            <a:avLst/>
          </a:prstGeom>
          <a:noFill/>
          <a:ln>
            <a:noFill/>
          </a:ln>
        </p:spPr>
      </p:pic>
      <p:pic>
        <p:nvPicPr>
          <p:cNvPr id="70" name="Google Shape;70;p12"/>
          <p:cNvPicPr preferRelativeResize="0"/>
          <p:nvPr/>
        </p:nvPicPr>
        <p:blipFill>
          <a:blip r:embed="rId4">
            <a:alphaModFix/>
          </a:blip>
          <a:stretch>
            <a:fillRect/>
          </a:stretch>
        </p:blipFill>
        <p:spPr>
          <a:xfrm>
            <a:off x="304800" y="238125"/>
            <a:ext cx="1857375" cy="733425"/>
          </a:xfrm>
          <a:prstGeom prst="rect">
            <a:avLst/>
          </a:prstGeom>
          <a:noFill/>
          <a:ln>
            <a:noFill/>
          </a:ln>
        </p:spPr>
      </p:pic>
      <p:sp>
        <p:nvSpPr>
          <p:cNvPr id="71" name="Google Shape;71;p12"/>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3185">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004B53"/>
              </a:buClr>
              <a:buSzPts val="2000"/>
              <a:buNone/>
              <a:defRPr sz="2000" b="1">
                <a:solidFill>
                  <a:srgbClr val="004B53"/>
                </a:solidFill>
              </a:defRPr>
            </a:lvl1pPr>
            <a:lvl2pPr lvl="1">
              <a:spcBef>
                <a:spcPts val="0"/>
              </a:spcBef>
              <a:spcAft>
                <a:spcPts val="0"/>
              </a:spcAft>
              <a:buClr>
                <a:srgbClr val="004B53"/>
              </a:buClr>
              <a:buSzPts val="1800"/>
              <a:buNone/>
              <a:defRPr sz="1800" b="1">
                <a:solidFill>
                  <a:srgbClr val="004B53"/>
                </a:solidFill>
              </a:defRPr>
            </a:lvl2pPr>
            <a:lvl3pPr lvl="2">
              <a:spcBef>
                <a:spcPts val="0"/>
              </a:spcBef>
              <a:spcAft>
                <a:spcPts val="0"/>
              </a:spcAft>
              <a:buClr>
                <a:srgbClr val="004B53"/>
              </a:buClr>
              <a:buSzPts val="1800"/>
              <a:buNone/>
              <a:defRPr sz="1800" b="1">
                <a:solidFill>
                  <a:srgbClr val="004B53"/>
                </a:solidFill>
              </a:defRPr>
            </a:lvl3pPr>
            <a:lvl4pPr lvl="3">
              <a:spcBef>
                <a:spcPts val="0"/>
              </a:spcBef>
              <a:spcAft>
                <a:spcPts val="0"/>
              </a:spcAft>
              <a:buClr>
                <a:srgbClr val="004B53"/>
              </a:buClr>
              <a:buSzPts val="1800"/>
              <a:buNone/>
              <a:defRPr sz="1800" b="1">
                <a:solidFill>
                  <a:srgbClr val="004B53"/>
                </a:solidFill>
              </a:defRPr>
            </a:lvl4pPr>
            <a:lvl5pPr lvl="4">
              <a:spcBef>
                <a:spcPts val="0"/>
              </a:spcBef>
              <a:spcAft>
                <a:spcPts val="0"/>
              </a:spcAft>
              <a:buClr>
                <a:srgbClr val="004B53"/>
              </a:buClr>
              <a:buSzPts val="1800"/>
              <a:buNone/>
              <a:defRPr sz="1800" b="1">
                <a:solidFill>
                  <a:srgbClr val="004B53"/>
                </a:solidFill>
              </a:defRPr>
            </a:lvl5pPr>
            <a:lvl6pPr lvl="5">
              <a:spcBef>
                <a:spcPts val="0"/>
              </a:spcBef>
              <a:spcAft>
                <a:spcPts val="0"/>
              </a:spcAft>
              <a:buClr>
                <a:srgbClr val="004B53"/>
              </a:buClr>
              <a:buSzPts val="1800"/>
              <a:buNone/>
              <a:defRPr sz="1800" b="1">
                <a:solidFill>
                  <a:srgbClr val="004B53"/>
                </a:solidFill>
              </a:defRPr>
            </a:lvl6pPr>
            <a:lvl7pPr lvl="6">
              <a:spcBef>
                <a:spcPts val="0"/>
              </a:spcBef>
              <a:spcAft>
                <a:spcPts val="0"/>
              </a:spcAft>
              <a:buClr>
                <a:srgbClr val="004B53"/>
              </a:buClr>
              <a:buSzPts val="1800"/>
              <a:buNone/>
              <a:defRPr sz="1800" b="1">
                <a:solidFill>
                  <a:srgbClr val="004B53"/>
                </a:solidFill>
              </a:defRPr>
            </a:lvl7pPr>
            <a:lvl8pPr lvl="7">
              <a:spcBef>
                <a:spcPts val="0"/>
              </a:spcBef>
              <a:spcAft>
                <a:spcPts val="0"/>
              </a:spcAft>
              <a:buClr>
                <a:srgbClr val="004B53"/>
              </a:buClr>
              <a:buSzPts val="1800"/>
              <a:buNone/>
              <a:defRPr sz="1800" b="1">
                <a:solidFill>
                  <a:srgbClr val="004B53"/>
                </a:solidFill>
              </a:defRPr>
            </a:lvl8pPr>
            <a:lvl9pPr lvl="8">
              <a:spcBef>
                <a:spcPts val="0"/>
              </a:spcBef>
              <a:spcAft>
                <a:spcPts val="0"/>
              </a:spcAft>
              <a:buClr>
                <a:srgbClr val="004B53"/>
              </a:buClr>
              <a:buSzPts val="1800"/>
              <a:buNone/>
              <a:defRPr sz="1800" b="1">
                <a:solidFill>
                  <a:srgbClr val="004B53"/>
                </a:solidFill>
              </a:defRPr>
            </a:lvl9pPr>
          </a:lstStyle>
          <a:p>
            <a:endParaRPr/>
          </a:p>
        </p:txBody>
      </p:sp>
      <p:sp>
        <p:nvSpPr>
          <p:cNvPr id="74" name="Google Shape;74;p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rgbClr val="004D5C"/>
              </a:buClr>
              <a:buSzPts val="1800"/>
              <a:buChar char="●"/>
              <a:defRPr/>
            </a:lvl1pPr>
            <a:lvl2pPr marL="914400" lvl="1" indent="-317500">
              <a:spcBef>
                <a:spcPts val="1600"/>
              </a:spcBef>
              <a:spcAft>
                <a:spcPts val="0"/>
              </a:spcAft>
              <a:buClr>
                <a:srgbClr val="004D5C"/>
              </a:buClr>
              <a:buSzPts val="1400"/>
              <a:buChar char="●"/>
              <a:defRPr/>
            </a:lvl2pPr>
            <a:lvl3pPr marL="1371600" lvl="2" indent="-304800">
              <a:spcBef>
                <a:spcPts val="1600"/>
              </a:spcBef>
              <a:spcAft>
                <a:spcPts val="0"/>
              </a:spcAft>
              <a:buClr>
                <a:srgbClr val="004D5C"/>
              </a:buClr>
              <a:buSzPts val="1200"/>
              <a:buChar char="●"/>
              <a:defRPr sz="1200"/>
            </a:lvl3pPr>
            <a:lvl4pPr marL="1828800" lvl="3" indent="-304800">
              <a:spcBef>
                <a:spcPts val="1600"/>
              </a:spcBef>
              <a:spcAft>
                <a:spcPts val="0"/>
              </a:spcAft>
              <a:buClr>
                <a:srgbClr val="004D5C"/>
              </a:buClr>
              <a:buSzPts val="1200"/>
              <a:buChar char="●"/>
              <a:defRPr sz="1200"/>
            </a:lvl4pPr>
            <a:lvl5pPr marL="2286000" lvl="4" indent="-304800">
              <a:spcBef>
                <a:spcPts val="1600"/>
              </a:spcBef>
              <a:spcAft>
                <a:spcPts val="0"/>
              </a:spcAft>
              <a:buClr>
                <a:srgbClr val="004D5C"/>
              </a:buClr>
              <a:buSzPts val="1200"/>
              <a:buChar char="●"/>
              <a:defRPr sz="1200"/>
            </a:lvl5pPr>
            <a:lvl6pPr marL="2743200" lvl="5" indent="-304800">
              <a:spcBef>
                <a:spcPts val="1600"/>
              </a:spcBef>
              <a:spcAft>
                <a:spcPts val="0"/>
              </a:spcAft>
              <a:buClr>
                <a:srgbClr val="004D5C"/>
              </a:buClr>
              <a:buSzPts val="1200"/>
              <a:buChar char="●"/>
              <a:defRPr sz="1200"/>
            </a:lvl6pPr>
            <a:lvl7pPr marL="3200400" lvl="6" indent="-304800">
              <a:spcBef>
                <a:spcPts val="1600"/>
              </a:spcBef>
              <a:spcAft>
                <a:spcPts val="0"/>
              </a:spcAft>
              <a:buClr>
                <a:srgbClr val="004D5C"/>
              </a:buClr>
              <a:buSzPts val="1200"/>
              <a:buChar char="●"/>
              <a:defRPr sz="1200"/>
            </a:lvl7pPr>
            <a:lvl8pPr marL="3657600" lvl="7" indent="-304800">
              <a:spcBef>
                <a:spcPts val="1600"/>
              </a:spcBef>
              <a:spcAft>
                <a:spcPts val="0"/>
              </a:spcAft>
              <a:buClr>
                <a:srgbClr val="004D5C"/>
              </a:buClr>
              <a:buSzPts val="1200"/>
              <a:buChar char="●"/>
              <a:defRPr sz="1200"/>
            </a:lvl8pPr>
            <a:lvl9pPr marL="4114800" lvl="8" indent="-304800">
              <a:spcBef>
                <a:spcPts val="1600"/>
              </a:spcBef>
              <a:spcAft>
                <a:spcPts val="1600"/>
              </a:spcAft>
              <a:buClr>
                <a:srgbClr val="004D5C"/>
              </a:buClr>
              <a:buSzPts val="1200"/>
              <a:buChar char="●"/>
              <a:defRPr sz="1200"/>
            </a:lvl9pPr>
          </a:lstStyle>
          <a:p>
            <a:endParaRPr/>
          </a:p>
        </p:txBody>
      </p:sp>
      <p:sp>
        <p:nvSpPr>
          <p:cNvPr id="75" name="Google Shape;75;p13"/>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76" name="Google Shape;76;p13"/>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txBox="1"/>
          <p:nvPr/>
        </p:nvSpPr>
        <p:spPr>
          <a:xfrm>
            <a:off x="8748750" y="4916875"/>
            <a:ext cx="226500" cy="17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78" name="Google Shape;78;p13"/>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a:buNone/>
              <a:defRPr sz="900">
                <a:latin typeface="Calibri"/>
                <a:ea typeface="Calibri"/>
                <a:cs typeface="Calibri"/>
                <a:sym typeface="Calibri"/>
              </a:defRPr>
            </a:lvl1pPr>
            <a:lvl2pPr lvl="1">
              <a:buNone/>
              <a:defRPr sz="900">
                <a:latin typeface="Calibri"/>
                <a:ea typeface="Calibri"/>
                <a:cs typeface="Calibri"/>
                <a:sym typeface="Calibri"/>
              </a:defRPr>
            </a:lvl2pPr>
            <a:lvl3pPr lvl="2">
              <a:buNone/>
              <a:defRPr sz="900">
                <a:latin typeface="Calibri"/>
                <a:ea typeface="Calibri"/>
                <a:cs typeface="Calibri"/>
                <a:sym typeface="Calibri"/>
              </a:defRPr>
            </a:lvl3pPr>
            <a:lvl4pPr lvl="3">
              <a:buNone/>
              <a:defRPr sz="900">
                <a:latin typeface="Calibri"/>
                <a:ea typeface="Calibri"/>
                <a:cs typeface="Calibri"/>
                <a:sym typeface="Calibri"/>
              </a:defRPr>
            </a:lvl4pPr>
            <a:lvl5pPr lvl="4">
              <a:buNone/>
              <a:defRPr sz="900">
                <a:latin typeface="Calibri"/>
                <a:ea typeface="Calibri"/>
                <a:cs typeface="Calibri"/>
                <a:sym typeface="Calibri"/>
              </a:defRPr>
            </a:lvl5pPr>
            <a:lvl6pPr lvl="5">
              <a:buNone/>
              <a:defRPr sz="900">
                <a:latin typeface="Calibri"/>
                <a:ea typeface="Calibri"/>
                <a:cs typeface="Calibri"/>
                <a:sym typeface="Calibri"/>
              </a:defRPr>
            </a:lvl6pPr>
            <a:lvl7pPr lvl="6">
              <a:buNone/>
              <a:defRPr sz="900">
                <a:latin typeface="Calibri"/>
                <a:ea typeface="Calibri"/>
                <a:cs typeface="Calibri"/>
                <a:sym typeface="Calibri"/>
              </a:defRPr>
            </a:lvl7pPr>
            <a:lvl8pPr lvl="7">
              <a:buNone/>
              <a:defRPr sz="900">
                <a:latin typeface="Calibri"/>
                <a:ea typeface="Calibri"/>
                <a:cs typeface="Calibri"/>
                <a:sym typeface="Calibri"/>
              </a:defRPr>
            </a:lvl8pPr>
            <a:lvl9pPr lvl="8">
              <a:buNone/>
              <a:defRPr sz="9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004D5C"/>
              </a:buClr>
              <a:buSzPts val="2000"/>
              <a:buNone/>
              <a:defRPr sz="2000" b="1">
                <a:solidFill>
                  <a:srgbClr val="004D5C"/>
                </a:solidFill>
              </a:defRPr>
            </a:lvl1pPr>
            <a:lvl2pPr lvl="1">
              <a:spcBef>
                <a:spcPts val="0"/>
              </a:spcBef>
              <a:spcAft>
                <a:spcPts val="0"/>
              </a:spcAft>
              <a:buClr>
                <a:srgbClr val="004B53"/>
              </a:buClr>
              <a:buSzPts val="2000"/>
              <a:buNone/>
              <a:defRPr sz="2000">
                <a:solidFill>
                  <a:srgbClr val="004B53"/>
                </a:solidFill>
              </a:defRPr>
            </a:lvl2pPr>
            <a:lvl3pPr lvl="2">
              <a:spcBef>
                <a:spcPts val="0"/>
              </a:spcBef>
              <a:spcAft>
                <a:spcPts val="0"/>
              </a:spcAft>
              <a:buClr>
                <a:srgbClr val="004B53"/>
              </a:buClr>
              <a:buSzPts val="2000"/>
              <a:buNone/>
              <a:defRPr sz="2000">
                <a:solidFill>
                  <a:srgbClr val="004B53"/>
                </a:solidFill>
              </a:defRPr>
            </a:lvl3pPr>
            <a:lvl4pPr lvl="3">
              <a:spcBef>
                <a:spcPts val="0"/>
              </a:spcBef>
              <a:spcAft>
                <a:spcPts val="0"/>
              </a:spcAft>
              <a:buClr>
                <a:srgbClr val="004B53"/>
              </a:buClr>
              <a:buSzPts val="2000"/>
              <a:buNone/>
              <a:defRPr sz="2000">
                <a:solidFill>
                  <a:srgbClr val="004B53"/>
                </a:solidFill>
              </a:defRPr>
            </a:lvl4pPr>
            <a:lvl5pPr lvl="4">
              <a:spcBef>
                <a:spcPts val="0"/>
              </a:spcBef>
              <a:spcAft>
                <a:spcPts val="0"/>
              </a:spcAft>
              <a:buClr>
                <a:srgbClr val="004B53"/>
              </a:buClr>
              <a:buSzPts val="2000"/>
              <a:buNone/>
              <a:defRPr sz="2000">
                <a:solidFill>
                  <a:srgbClr val="004B53"/>
                </a:solidFill>
              </a:defRPr>
            </a:lvl5pPr>
            <a:lvl6pPr lvl="5">
              <a:spcBef>
                <a:spcPts val="0"/>
              </a:spcBef>
              <a:spcAft>
                <a:spcPts val="0"/>
              </a:spcAft>
              <a:buClr>
                <a:srgbClr val="004B53"/>
              </a:buClr>
              <a:buSzPts val="2000"/>
              <a:buNone/>
              <a:defRPr sz="2000">
                <a:solidFill>
                  <a:srgbClr val="004B53"/>
                </a:solidFill>
              </a:defRPr>
            </a:lvl6pPr>
            <a:lvl7pPr lvl="6">
              <a:spcBef>
                <a:spcPts val="0"/>
              </a:spcBef>
              <a:spcAft>
                <a:spcPts val="0"/>
              </a:spcAft>
              <a:buClr>
                <a:srgbClr val="004B53"/>
              </a:buClr>
              <a:buSzPts val="2000"/>
              <a:buNone/>
              <a:defRPr sz="2000">
                <a:solidFill>
                  <a:srgbClr val="004B53"/>
                </a:solidFill>
              </a:defRPr>
            </a:lvl7pPr>
            <a:lvl8pPr lvl="7">
              <a:spcBef>
                <a:spcPts val="0"/>
              </a:spcBef>
              <a:spcAft>
                <a:spcPts val="0"/>
              </a:spcAft>
              <a:buClr>
                <a:srgbClr val="004B53"/>
              </a:buClr>
              <a:buSzPts val="2000"/>
              <a:buNone/>
              <a:defRPr sz="2000">
                <a:solidFill>
                  <a:srgbClr val="004B53"/>
                </a:solidFill>
              </a:defRPr>
            </a:lvl8pPr>
            <a:lvl9pPr lvl="8">
              <a:spcBef>
                <a:spcPts val="0"/>
              </a:spcBef>
              <a:spcAft>
                <a:spcPts val="0"/>
              </a:spcAft>
              <a:buClr>
                <a:srgbClr val="004B53"/>
              </a:buClr>
              <a:buSzPts val="2000"/>
              <a:buNone/>
              <a:defRPr sz="2000">
                <a:solidFill>
                  <a:srgbClr val="004B53"/>
                </a:solidFill>
              </a:defRPr>
            </a:lvl9pPr>
          </a:lstStyle>
          <a:p>
            <a:endParaRPr/>
          </a:p>
        </p:txBody>
      </p:sp>
      <p:sp>
        <p:nvSpPr>
          <p:cNvPr id="81" name="Google Shape;81;p1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rgbClr val="004D5C"/>
              </a:buClr>
              <a:buSzPts val="1800"/>
              <a:buChar char="●"/>
              <a:defRPr/>
            </a:lvl1pPr>
            <a:lvl2pPr marL="914400" lvl="1" indent="-317500">
              <a:spcBef>
                <a:spcPts val="1600"/>
              </a:spcBef>
              <a:spcAft>
                <a:spcPts val="0"/>
              </a:spcAft>
              <a:buClr>
                <a:srgbClr val="004D5C"/>
              </a:buClr>
              <a:buSzPts val="1400"/>
              <a:buChar char="●"/>
              <a:defRPr/>
            </a:lvl2pPr>
            <a:lvl3pPr marL="1371600" lvl="2" indent="-304800">
              <a:spcBef>
                <a:spcPts val="1600"/>
              </a:spcBef>
              <a:spcAft>
                <a:spcPts val="0"/>
              </a:spcAft>
              <a:buClr>
                <a:srgbClr val="004D5C"/>
              </a:buClr>
              <a:buSzPts val="1200"/>
              <a:buChar char="●"/>
              <a:defRPr sz="1200"/>
            </a:lvl3pPr>
            <a:lvl4pPr marL="1828800" lvl="3" indent="-304800">
              <a:spcBef>
                <a:spcPts val="1600"/>
              </a:spcBef>
              <a:spcAft>
                <a:spcPts val="0"/>
              </a:spcAft>
              <a:buClr>
                <a:srgbClr val="004D5C"/>
              </a:buClr>
              <a:buSzPts val="1200"/>
              <a:buChar char="●"/>
              <a:defRPr sz="1200"/>
            </a:lvl4pPr>
            <a:lvl5pPr marL="2286000" lvl="4" indent="-304800">
              <a:spcBef>
                <a:spcPts val="1600"/>
              </a:spcBef>
              <a:spcAft>
                <a:spcPts val="0"/>
              </a:spcAft>
              <a:buClr>
                <a:srgbClr val="004D5C"/>
              </a:buClr>
              <a:buSzPts val="1200"/>
              <a:buChar char="●"/>
              <a:defRPr sz="1200"/>
            </a:lvl5pPr>
            <a:lvl6pPr marL="2743200" lvl="5" indent="-304800">
              <a:spcBef>
                <a:spcPts val="1600"/>
              </a:spcBef>
              <a:spcAft>
                <a:spcPts val="0"/>
              </a:spcAft>
              <a:buClr>
                <a:srgbClr val="004D5C"/>
              </a:buClr>
              <a:buSzPts val="1200"/>
              <a:buChar char="●"/>
              <a:defRPr sz="1200"/>
            </a:lvl6pPr>
            <a:lvl7pPr marL="3200400" lvl="6" indent="-304800">
              <a:spcBef>
                <a:spcPts val="1600"/>
              </a:spcBef>
              <a:spcAft>
                <a:spcPts val="0"/>
              </a:spcAft>
              <a:buClr>
                <a:srgbClr val="004D5C"/>
              </a:buClr>
              <a:buSzPts val="1200"/>
              <a:buChar char="●"/>
              <a:defRPr sz="1200"/>
            </a:lvl7pPr>
            <a:lvl8pPr marL="3657600" lvl="7" indent="-304800">
              <a:spcBef>
                <a:spcPts val="1600"/>
              </a:spcBef>
              <a:spcAft>
                <a:spcPts val="0"/>
              </a:spcAft>
              <a:buClr>
                <a:srgbClr val="004D5C"/>
              </a:buClr>
              <a:buSzPts val="1200"/>
              <a:buChar char="●"/>
              <a:defRPr sz="1200"/>
            </a:lvl8pPr>
            <a:lvl9pPr marL="4114800" lvl="8" indent="-304800">
              <a:spcBef>
                <a:spcPts val="1600"/>
              </a:spcBef>
              <a:spcAft>
                <a:spcPts val="1600"/>
              </a:spcAft>
              <a:buClr>
                <a:srgbClr val="004D5C"/>
              </a:buClr>
              <a:buSzPts val="1200"/>
              <a:buChar char="●"/>
              <a:defRPr sz="1200"/>
            </a:lvl9pPr>
          </a:lstStyle>
          <a:p>
            <a:endParaRPr/>
          </a:p>
        </p:txBody>
      </p:sp>
      <p:sp>
        <p:nvSpPr>
          <p:cNvPr id="82" name="Google Shape;82;p1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rgbClr val="004D5C"/>
              </a:buClr>
              <a:buSzPts val="1800"/>
              <a:buChar char="●"/>
              <a:defRPr/>
            </a:lvl1pPr>
            <a:lvl2pPr marL="914400" lvl="1" indent="-317500">
              <a:spcBef>
                <a:spcPts val="1600"/>
              </a:spcBef>
              <a:spcAft>
                <a:spcPts val="0"/>
              </a:spcAft>
              <a:buClr>
                <a:srgbClr val="004D5C"/>
              </a:buClr>
              <a:buSzPts val="1400"/>
              <a:buChar char="●"/>
              <a:defRPr/>
            </a:lvl2pPr>
            <a:lvl3pPr marL="1371600" lvl="2" indent="-304800">
              <a:spcBef>
                <a:spcPts val="1600"/>
              </a:spcBef>
              <a:spcAft>
                <a:spcPts val="0"/>
              </a:spcAft>
              <a:buClr>
                <a:srgbClr val="004D5C"/>
              </a:buClr>
              <a:buSzPts val="1200"/>
              <a:buChar char="●"/>
              <a:defRPr sz="1200"/>
            </a:lvl3pPr>
            <a:lvl4pPr marL="1828800" lvl="3" indent="-304800">
              <a:spcBef>
                <a:spcPts val="1600"/>
              </a:spcBef>
              <a:spcAft>
                <a:spcPts val="0"/>
              </a:spcAft>
              <a:buClr>
                <a:srgbClr val="004D5C"/>
              </a:buClr>
              <a:buSzPts val="1200"/>
              <a:buChar char="●"/>
              <a:defRPr sz="1200"/>
            </a:lvl4pPr>
            <a:lvl5pPr marL="2286000" lvl="4" indent="-304800">
              <a:spcBef>
                <a:spcPts val="1600"/>
              </a:spcBef>
              <a:spcAft>
                <a:spcPts val="0"/>
              </a:spcAft>
              <a:buClr>
                <a:srgbClr val="004D5C"/>
              </a:buClr>
              <a:buSzPts val="1200"/>
              <a:buChar char="●"/>
              <a:defRPr sz="1200"/>
            </a:lvl5pPr>
            <a:lvl6pPr marL="2743200" lvl="5" indent="-304800">
              <a:spcBef>
                <a:spcPts val="1600"/>
              </a:spcBef>
              <a:spcAft>
                <a:spcPts val="0"/>
              </a:spcAft>
              <a:buClr>
                <a:srgbClr val="004D5C"/>
              </a:buClr>
              <a:buSzPts val="1200"/>
              <a:buChar char="●"/>
              <a:defRPr sz="1200"/>
            </a:lvl6pPr>
            <a:lvl7pPr marL="3200400" lvl="6" indent="-304800">
              <a:spcBef>
                <a:spcPts val="1600"/>
              </a:spcBef>
              <a:spcAft>
                <a:spcPts val="0"/>
              </a:spcAft>
              <a:buClr>
                <a:srgbClr val="004D5C"/>
              </a:buClr>
              <a:buSzPts val="1200"/>
              <a:buChar char="●"/>
              <a:defRPr sz="1200"/>
            </a:lvl7pPr>
            <a:lvl8pPr marL="3657600" lvl="7" indent="-304800">
              <a:spcBef>
                <a:spcPts val="1600"/>
              </a:spcBef>
              <a:spcAft>
                <a:spcPts val="0"/>
              </a:spcAft>
              <a:buClr>
                <a:srgbClr val="004D5C"/>
              </a:buClr>
              <a:buSzPts val="1200"/>
              <a:buChar char="●"/>
              <a:defRPr sz="1200"/>
            </a:lvl8pPr>
            <a:lvl9pPr marL="4114800" lvl="8" indent="-304800">
              <a:spcBef>
                <a:spcPts val="1600"/>
              </a:spcBef>
              <a:spcAft>
                <a:spcPts val="1600"/>
              </a:spcAft>
              <a:buClr>
                <a:srgbClr val="004D5C"/>
              </a:buClr>
              <a:buSzPts val="1200"/>
              <a:buChar char="●"/>
              <a:defRPr sz="1200"/>
            </a:lvl9pPr>
          </a:lstStyle>
          <a:p>
            <a:endParaRPr/>
          </a:p>
        </p:txBody>
      </p:sp>
      <p:sp>
        <p:nvSpPr>
          <p:cNvPr id="83" name="Google Shape;83;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
        <p:nvSpPr>
          <p:cNvPr id="84" name="Google Shape;84;p14"/>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85" name="Google Shape;85;p14"/>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004D5C"/>
              </a:buClr>
              <a:buSzPts val="2000"/>
              <a:buNone/>
              <a:defRPr sz="2000" b="1">
                <a:solidFill>
                  <a:srgbClr val="004D5C"/>
                </a:solidFill>
              </a:defRPr>
            </a:lvl1pPr>
            <a:lvl2pPr lvl="1">
              <a:spcBef>
                <a:spcPts val="0"/>
              </a:spcBef>
              <a:spcAft>
                <a:spcPts val="0"/>
              </a:spcAft>
              <a:buClr>
                <a:srgbClr val="004D5C"/>
              </a:buClr>
              <a:buSzPts val="2000"/>
              <a:buNone/>
              <a:defRPr sz="2000">
                <a:solidFill>
                  <a:srgbClr val="004D5C"/>
                </a:solidFill>
              </a:defRPr>
            </a:lvl2pPr>
            <a:lvl3pPr lvl="2">
              <a:spcBef>
                <a:spcPts val="0"/>
              </a:spcBef>
              <a:spcAft>
                <a:spcPts val="0"/>
              </a:spcAft>
              <a:buClr>
                <a:srgbClr val="004D5C"/>
              </a:buClr>
              <a:buSzPts val="2000"/>
              <a:buNone/>
              <a:defRPr sz="2000">
                <a:solidFill>
                  <a:srgbClr val="004D5C"/>
                </a:solidFill>
              </a:defRPr>
            </a:lvl3pPr>
            <a:lvl4pPr lvl="3">
              <a:spcBef>
                <a:spcPts val="0"/>
              </a:spcBef>
              <a:spcAft>
                <a:spcPts val="0"/>
              </a:spcAft>
              <a:buClr>
                <a:srgbClr val="004D5C"/>
              </a:buClr>
              <a:buSzPts val="2000"/>
              <a:buNone/>
              <a:defRPr sz="2000">
                <a:solidFill>
                  <a:srgbClr val="004D5C"/>
                </a:solidFill>
              </a:defRPr>
            </a:lvl4pPr>
            <a:lvl5pPr lvl="4">
              <a:spcBef>
                <a:spcPts val="0"/>
              </a:spcBef>
              <a:spcAft>
                <a:spcPts val="0"/>
              </a:spcAft>
              <a:buClr>
                <a:srgbClr val="004D5C"/>
              </a:buClr>
              <a:buSzPts val="2000"/>
              <a:buNone/>
              <a:defRPr sz="2000">
                <a:solidFill>
                  <a:srgbClr val="004D5C"/>
                </a:solidFill>
              </a:defRPr>
            </a:lvl5pPr>
            <a:lvl6pPr lvl="5">
              <a:spcBef>
                <a:spcPts val="0"/>
              </a:spcBef>
              <a:spcAft>
                <a:spcPts val="0"/>
              </a:spcAft>
              <a:buClr>
                <a:srgbClr val="004D5C"/>
              </a:buClr>
              <a:buSzPts val="2000"/>
              <a:buNone/>
              <a:defRPr sz="2000">
                <a:solidFill>
                  <a:srgbClr val="004D5C"/>
                </a:solidFill>
              </a:defRPr>
            </a:lvl6pPr>
            <a:lvl7pPr lvl="6">
              <a:spcBef>
                <a:spcPts val="0"/>
              </a:spcBef>
              <a:spcAft>
                <a:spcPts val="0"/>
              </a:spcAft>
              <a:buClr>
                <a:srgbClr val="004D5C"/>
              </a:buClr>
              <a:buSzPts val="2000"/>
              <a:buNone/>
              <a:defRPr sz="2000">
                <a:solidFill>
                  <a:srgbClr val="004D5C"/>
                </a:solidFill>
              </a:defRPr>
            </a:lvl7pPr>
            <a:lvl8pPr lvl="7">
              <a:spcBef>
                <a:spcPts val="0"/>
              </a:spcBef>
              <a:spcAft>
                <a:spcPts val="0"/>
              </a:spcAft>
              <a:buClr>
                <a:srgbClr val="004D5C"/>
              </a:buClr>
              <a:buSzPts val="2000"/>
              <a:buNone/>
              <a:defRPr sz="2000">
                <a:solidFill>
                  <a:srgbClr val="004D5C"/>
                </a:solidFill>
              </a:defRPr>
            </a:lvl8pPr>
            <a:lvl9pPr lvl="8">
              <a:spcBef>
                <a:spcPts val="0"/>
              </a:spcBef>
              <a:spcAft>
                <a:spcPts val="0"/>
              </a:spcAft>
              <a:buClr>
                <a:srgbClr val="004D5C"/>
              </a:buClr>
              <a:buSzPts val="2000"/>
              <a:buNone/>
              <a:defRPr sz="2000">
                <a:solidFill>
                  <a:srgbClr val="004D5C"/>
                </a:solidFill>
              </a:defRPr>
            </a:lvl9pPr>
          </a:lstStyle>
          <a:p>
            <a:endParaRPr/>
          </a:p>
        </p:txBody>
      </p:sp>
      <p:sp>
        <p:nvSpPr>
          <p:cNvPr id="88" name="Google Shape;88;p15"/>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89" name="Google Shape;89;p15"/>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1"/>
        <p:cNvGrpSpPr/>
        <p:nvPr/>
      </p:nvGrpSpPr>
      <p:grpSpPr>
        <a:xfrm>
          <a:off x="0" y="0"/>
          <a:ext cx="0" cy="0"/>
          <a:chOff x="0" y="0"/>
          <a:chExt cx="0" cy="0"/>
        </a:xfrm>
      </p:grpSpPr>
      <p:sp>
        <p:nvSpPr>
          <p:cNvPr id="92" name="Google Shape;92;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ussentiteldia 1">
  <p:cSld name="BLANK_1_1">
    <p:spTree>
      <p:nvGrpSpPr>
        <p:cNvPr id="1" name="Shape 93"/>
        <p:cNvGrpSpPr/>
        <p:nvPr/>
      </p:nvGrpSpPr>
      <p:grpSpPr>
        <a:xfrm>
          <a:off x="0" y="0"/>
          <a:ext cx="0" cy="0"/>
          <a:chOff x="0" y="0"/>
          <a:chExt cx="0" cy="0"/>
        </a:xfrm>
      </p:grpSpPr>
      <p:pic>
        <p:nvPicPr>
          <p:cNvPr id="94" name="Google Shape;94;p17"/>
          <p:cNvPicPr preferRelativeResize="0"/>
          <p:nvPr/>
        </p:nvPicPr>
        <p:blipFill rotWithShape="1">
          <a:blip r:embed="rId2">
            <a:alphaModFix/>
          </a:blip>
          <a:srcRect r="35831"/>
          <a:stretch/>
        </p:blipFill>
        <p:spPr>
          <a:xfrm>
            <a:off x="-462346" y="0"/>
            <a:ext cx="4952074" cy="5143501"/>
          </a:xfrm>
          <a:prstGeom prst="rect">
            <a:avLst/>
          </a:prstGeom>
          <a:noFill/>
          <a:ln>
            <a:noFill/>
          </a:ln>
        </p:spPr>
      </p:pic>
      <p:cxnSp>
        <p:nvCxnSpPr>
          <p:cNvPr id="95" name="Google Shape;95;p17"/>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96" name="Google Shape;96;p17"/>
          <p:cNvSpPr txBox="1">
            <a:spLocks noGrp="1"/>
          </p:cNvSpPr>
          <p:nvPr>
            <p:ph type="title"/>
          </p:nvPr>
        </p:nvSpPr>
        <p:spPr>
          <a:xfrm>
            <a:off x="4825925" y="2049150"/>
            <a:ext cx="4045200" cy="10452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Clr>
                <a:schemeClr val="dk2"/>
              </a:buClr>
              <a:buSzPts val="2400"/>
              <a:buNone/>
              <a:defRPr sz="2400" b="1">
                <a:solidFill>
                  <a:schemeClr val="dk2"/>
                </a:solidFill>
              </a:defRPr>
            </a:lvl1pPr>
            <a:lvl2pPr lvl="1" algn="ctr">
              <a:spcBef>
                <a:spcPts val="0"/>
              </a:spcBef>
              <a:spcAft>
                <a:spcPts val="0"/>
              </a:spcAft>
              <a:buSzPts val="2400"/>
              <a:buNone/>
              <a:defRPr sz="2400" b="1"/>
            </a:lvl2pPr>
            <a:lvl3pPr lvl="2" algn="ctr">
              <a:spcBef>
                <a:spcPts val="0"/>
              </a:spcBef>
              <a:spcAft>
                <a:spcPts val="0"/>
              </a:spcAft>
              <a:buSzPts val="2400"/>
              <a:buNone/>
              <a:defRPr sz="2400" b="1"/>
            </a:lvl3pPr>
            <a:lvl4pPr lvl="3" algn="ctr">
              <a:spcBef>
                <a:spcPts val="0"/>
              </a:spcBef>
              <a:spcAft>
                <a:spcPts val="0"/>
              </a:spcAft>
              <a:buSzPts val="2400"/>
              <a:buNone/>
              <a:defRPr sz="2400" b="1"/>
            </a:lvl4pPr>
            <a:lvl5pPr lvl="4" algn="ctr">
              <a:spcBef>
                <a:spcPts val="0"/>
              </a:spcBef>
              <a:spcAft>
                <a:spcPts val="0"/>
              </a:spcAft>
              <a:buSzPts val="2400"/>
              <a:buNone/>
              <a:defRPr sz="2400" b="1"/>
            </a:lvl5pPr>
            <a:lvl6pPr lvl="5" algn="ctr">
              <a:spcBef>
                <a:spcPts val="0"/>
              </a:spcBef>
              <a:spcAft>
                <a:spcPts val="0"/>
              </a:spcAft>
              <a:buSzPts val="2400"/>
              <a:buNone/>
              <a:defRPr sz="2400" b="1"/>
            </a:lvl6pPr>
            <a:lvl7pPr lvl="6" algn="ctr">
              <a:spcBef>
                <a:spcPts val="0"/>
              </a:spcBef>
              <a:spcAft>
                <a:spcPts val="0"/>
              </a:spcAft>
              <a:buSzPts val="2400"/>
              <a:buNone/>
              <a:defRPr sz="2400" b="1"/>
            </a:lvl7pPr>
            <a:lvl8pPr lvl="7" algn="ctr">
              <a:spcBef>
                <a:spcPts val="0"/>
              </a:spcBef>
              <a:spcAft>
                <a:spcPts val="0"/>
              </a:spcAft>
              <a:buSzPts val="2400"/>
              <a:buNone/>
              <a:defRPr sz="2400" b="1"/>
            </a:lvl8pPr>
            <a:lvl9pPr lvl="8" algn="ctr">
              <a:spcBef>
                <a:spcPts val="0"/>
              </a:spcBef>
              <a:spcAft>
                <a:spcPts val="0"/>
              </a:spcAft>
              <a:buSzPts val="2400"/>
              <a:buNone/>
              <a:defRPr sz="2400" b="1"/>
            </a:lvl9pPr>
          </a:lstStyle>
          <a:p>
            <a:endParaRPr/>
          </a:p>
        </p:txBody>
      </p:sp>
      <p:sp>
        <p:nvSpPr>
          <p:cNvPr id="97" name="Google Shape;97;p17"/>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7"/>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a:buNone/>
              <a:defRPr sz="900">
                <a:latin typeface="Calibri"/>
                <a:ea typeface="Calibri"/>
                <a:cs typeface="Calibri"/>
                <a:sym typeface="Calibri"/>
              </a:defRPr>
            </a:lvl1pPr>
            <a:lvl2pPr lvl="1">
              <a:buNone/>
              <a:defRPr sz="900">
                <a:latin typeface="Calibri"/>
                <a:ea typeface="Calibri"/>
                <a:cs typeface="Calibri"/>
                <a:sym typeface="Calibri"/>
              </a:defRPr>
            </a:lvl2pPr>
            <a:lvl3pPr lvl="2">
              <a:buNone/>
              <a:defRPr sz="900">
                <a:latin typeface="Calibri"/>
                <a:ea typeface="Calibri"/>
                <a:cs typeface="Calibri"/>
                <a:sym typeface="Calibri"/>
              </a:defRPr>
            </a:lvl3pPr>
            <a:lvl4pPr lvl="3">
              <a:buNone/>
              <a:defRPr sz="900">
                <a:latin typeface="Calibri"/>
                <a:ea typeface="Calibri"/>
                <a:cs typeface="Calibri"/>
                <a:sym typeface="Calibri"/>
              </a:defRPr>
            </a:lvl4pPr>
            <a:lvl5pPr lvl="4">
              <a:buNone/>
              <a:defRPr sz="900">
                <a:latin typeface="Calibri"/>
                <a:ea typeface="Calibri"/>
                <a:cs typeface="Calibri"/>
                <a:sym typeface="Calibri"/>
              </a:defRPr>
            </a:lvl5pPr>
            <a:lvl6pPr lvl="5">
              <a:buNone/>
              <a:defRPr sz="900">
                <a:latin typeface="Calibri"/>
                <a:ea typeface="Calibri"/>
                <a:cs typeface="Calibri"/>
                <a:sym typeface="Calibri"/>
              </a:defRPr>
            </a:lvl6pPr>
            <a:lvl7pPr lvl="6">
              <a:buNone/>
              <a:defRPr sz="900">
                <a:latin typeface="Calibri"/>
                <a:ea typeface="Calibri"/>
                <a:cs typeface="Calibri"/>
                <a:sym typeface="Calibri"/>
              </a:defRPr>
            </a:lvl7pPr>
            <a:lvl8pPr lvl="7">
              <a:buNone/>
              <a:defRPr sz="900">
                <a:latin typeface="Calibri"/>
                <a:ea typeface="Calibri"/>
                <a:cs typeface="Calibri"/>
                <a:sym typeface="Calibri"/>
              </a:defRPr>
            </a:lvl8pPr>
            <a:lvl9pPr lvl="8">
              <a:buNone/>
              <a:defRPr sz="9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ussentiteldia">
  <p:cSld name="BLANK_1">
    <p:spTree>
      <p:nvGrpSpPr>
        <p:cNvPr id="1" name="Shape 99"/>
        <p:cNvGrpSpPr/>
        <p:nvPr/>
      </p:nvGrpSpPr>
      <p:grpSpPr>
        <a:xfrm>
          <a:off x="0" y="0"/>
          <a:ext cx="0" cy="0"/>
          <a:chOff x="0" y="0"/>
          <a:chExt cx="0" cy="0"/>
        </a:xfrm>
      </p:grpSpPr>
      <p:cxnSp>
        <p:nvCxnSpPr>
          <p:cNvPr id="100" name="Google Shape;100;p18"/>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101" name="Google Shape;101;p18"/>
          <p:cNvSpPr txBox="1">
            <a:spLocks noGrp="1"/>
          </p:cNvSpPr>
          <p:nvPr>
            <p:ph type="title"/>
          </p:nvPr>
        </p:nvSpPr>
        <p:spPr>
          <a:xfrm>
            <a:off x="4825925" y="2049150"/>
            <a:ext cx="4045200" cy="10452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Clr>
                <a:schemeClr val="dk2"/>
              </a:buClr>
              <a:buSzPts val="2400"/>
              <a:buNone/>
              <a:defRPr sz="2400" b="1">
                <a:solidFill>
                  <a:schemeClr val="dk2"/>
                </a:solidFill>
              </a:defRPr>
            </a:lvl1pPr>
            <a:lvl2pPr lvl="1" algn="ctr">
              <a:spcBef>
                <a:spcPts val="0"/>
              </a:spcBef>
              <a:spcAft>
                <a:spcPts val="0"/>
              </a:spcAft>
              <a:buSzPts val="2400"/>
              <a:buNone/>
              <a:defRPr sz="2400" b="1"/>
            </a:lvl2pPr>
            <a:lvl3pPr lvl="2" algn="ctr">
              <a:spcBef>
                <a:spcPts val="0"/>
              </a:spcBef>
              <a:spcAft>
                <a:spcPts val="0"/>
              </a:spcAft>
              <a:buSzPts val="2400"/>
              <a:buNone/>
              <a:defRPr sz="2400" b="1"/>
            </a:lvl3pPr>
            <a:lvl4pPr lvl="3" algn="ctr">
              <a:spcBef>
                <a:spcPts val="0"/>
              </a:spcBef>
              <a:spcAft>
                <a:spcPts val="0"/>
              </a:spcAft>
              <a:buSzPts val="2400"/>
              <a:buNone/>
              <a:defRPr sz="2400" b="1"/>
            </a:lvl4pPr>
            <a:lvl5pPr lvl="4" algn="ctr">
              <a:spcBef>
                <a:spcPts val="0"/>
              </a:spcBef>
              <a:spcAft>
                <a:spcPts val="0"/>
              </a:spcAft>
              <a:buSzPts val="2400"/>
              <a:buNone/>
              <a:defRPr sz="2400" b="1"/>
            </a:lvl5pPr>
            <a:lvl6pPr lvl="5" algn="ctr">
              <a:spcBef>
                <a:spcPts val="0"/>
              </a:spcBef>
              <a:spcAft>
                <a:spcPts val="0"/>
              </a:spcAft>
              <a:buSzPts val="2400"/>
              <a:buNone/>
              <a:defRPr sz="2400" b="1"/>
            </a:lvl6pPr>
            <a:lvl7pPr lvl="6" algn="ctr">
              <a:spcBef>
                <a:spcPts val="0"/>
              </a:spcBef>
              <a:spcAft>
                <a:spcPts val="0"/>
              </a:spcAft>
              <a:buSzPts val="2400"/>
              <a:buNone/>
              <a:defRPr sz="2400" b="1"/>
            </a:lvl7pPr>
            <a:lvl8pPr lvl="7" algn="ctr">
              <a:spcBef>
                <a:spcPts val="0"/>
              </a:spcBef>
              <a:spcAft>
                <a:spcPts val="0"/>
              </a:spcAft>
              <a:buSzPts val="2400"/>
              <a:buNone/>
              <a:defRPr sz="2400" b="1"/>
            </a:lvl8pPr>
            <a:lvl9pPr lvl="8" algn="ctr">
              <a:spcBef>
                <a:spcPts val="0"/>
              </a:spcBef>
              <a:spcAft>
                <a:spcPts val="0"/>
              </a:spcAft>
              <a:buSzPts val="2400"/>
              <a:buNone/>
              <a:defRPr sz="2400" b="1"/>
            </a:lvl9pPr>
          </a:lstStyle>
          <a:p>
            <a:endParaRPr/>
          </a:p>
        </p:txBody>
      </p:sp>
      <p:sp>
        <p:nvSpPr>
          <p:cNvPr id="102" name="Google Shape;102;p18"/>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8"/>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a:buNone/>
              <a:defRPr sz="900">
                <a:latin typeface="Calibri"/>
                <a:ea typeface="Calibri"/>
                <a:cs typeface="Calibri"/>
                <a:sym typeface="Calibri"/>
              </a:defRPr>
            </a:lvl1pPr>
            <a:lvl2pPr lvl="1">
              <a:buNone/>
              <a:defRPr sz="900">
                <a:latin typeface="Calibri"/>
                <a:ea typeface="Calibri"/>
                <a:cs typeface="Calibri"/>
                <a:sym typeface="Calibri"/>
              </a:defRPr>
            </a:lvl2pPr>
            <a:lvl3pPr lvl="2">
              <a:buNone/>
              <a:defRPr sz="900">
                <a:latin typeface="Calibri"/>
                <a:ea typeface="Calibri"/>
                <a:cs typeface="Calibri"/>
                <a:sym typeface="Calibri"/>
              </a:defRPr>
            </a:lvl3pPr>
            <a:lvl4pPr lvl="3">
              <a:buNone/>
              <a:defRPr sz="900">
                <a:latin typeface="Calibri"/>
                <a:ea typeface="Calibri"/>
                <a:cs typeface="Calibri"/>
                <a:sym typeface="Calibri"/>
              </a:defRPr>
            </a:lvl4pPr>
            <a:lvl5pPr lvl="4">
              <a:buNone/>
              <a:defRPr sz="900">
                <a:latin typeface="Calibri"/>
                <a:ea typeface="Calibri"/>
                <a:cs typeface="Calibri"/>
                <a:sym typeface="Calibri"/>
              </a:defRPr>
            </a:lvl5pPr>
            <a:lvl6pPr lvl="5">
              <a:buNone/>
              <a:defRPr sz="900">
                <a:latin typeface="Calibri"/>
                <a:ea typeface="Calibri"/>
                <a:cs typeface="Calibri"/>
                <a:sym typeface="Calibri"/>
              </a:defRPr>
            </a:lvl6pPr>
            <a:lvl7pPr lvl="6">
              <a:buNone/>
              <a:defRPr sz="900">
                <a:latin typeface="Calibri"/>
                <a:ea typeface="Calibri"/>
                <a:cs typeface="Calibri"/>
                <a:sym typeface="Calibri"/>
              </a:defRPr>
            </a:lvl7pPr>
            <a:lvl8pPr lvl="7">
              <a:buNone/>
              <a:defRPr sz="900">
                <a:latin typeface="Calibri"/>
                <a:ea typeface="Calibri"/>
                <a:cs typeface="Calibri"/>
                <a:sym typeface="Calibri"/>
              </a:defRPr>
            </a:lvl8pPr>
            <a:lvl9pPr lvl="8">
              <a:buNone/>
              <a:defRPr sz="9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104" name="Google Shape;104;p18"/>
          <p:cNvPicPr preferRelativeResize="0"/>
          <p:nvPr/>
        </p:nvPicPr>
        <p:blipFill>
          <a:blip r:embed="rId2">
            <a:alphaModFix/>
          </a:blip>
          <a:stretch>
            <a:fillRect/>
          </a:stretch>
        </p:blipFill>
        <p:spPr>
          <a:xfrm>
            <a:off x="192900" y="-77799"/>
            <a:ext cx="3592125" cy="542615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iaslide met foto als achtergrond">
  <p:cSld name="BLANK_2">
    <p:spTree>
      <p:nvGrpSpPr>
        <p:cNvPr id="1" name="Shape 105"/>
        <p:cNvGrpSpPr/>
        <p:nvPr/>
      </p:nvGrpSpPr>
      <p:grpSpPr>
        <a:xfrm>
          <a:off x="0" y="0"/>
          <a:ext cx="0" cy="0"/>
          <a:chOff x="0" y="0"/>
          <a:chExt cx="0" cy="0"/>
        </a:xfrm>
      </p:grpSpPr>
      <p:pic>
        <p:nvPicPr>
          <p:cNvPr id="106" name="Google Shape;106;p19"/>
          <p:cNvPicPr preferRelativeResize="0"/>
          <p:nvPr/>
        </p:nvPicPr>
        <p:blipFill>
          <a:blip r:embed="rId2">
            <a:alphaModFix/>
          </a:blip>
          <a:stretch>
            <a:fillRect/>
          </a:stretch>
        </p:blipFill>
        <p:spPr>
          <a:xfrm>
            <a:off x="192900" y="-424175"/>
            <a:ext cx="8951101" cy="6239499"/>
          </a:xfrm>
          <a:prstGeom prst="rect">
            <a:avLst/>
          </a:prstGeom>
          <a:noFill/>
          <a:ln>
            <a:noFill/>
          </a:ln>
        </p:spPr>
      </p:pic>
      <p:sp>
        <p:nvSpPr>
          <p:cNvPr id="107" name="Google Shape;10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
        <p:nvSpPr>
          <p:cNvPr id="108" name="Google Shape;108;p19"/>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9"/>
          <p:cNvSpPr/>
          <p:nvPr/>
        </p:nvSpPr>
        <p:spPr>
          <a:xfrm>
            <a:off x="395025" y="361325"/>
            <a:ext cx="1169100" cy="47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10" name="Google Shape;110;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FFFFFF"/>
              </a:buClr>
              <a:buSzPts val="2000"/>
              <a:buNone/>
              <a:defRPr sz="2000" b="1">
                <a:solidFill>
                  <a:srgbClr val="FFFFFF"/>
                </a:solidFill>
              </a:defRPr>
            </a:lvl1pPr>
            <a:lvl2pPr lvl="1">
              <a:spcBef>
                <a:spcPts val="0"/>
              </a:spcBef>
              <a:spcAft>
                <a:spcPts val="0"/>
              </a:spcAft>
              <a:buClr>
                <a:srgbClr val="FFFFFF"/>
              </a:buClr>
              <a:buSzPts val="1800"/>
              <a:buNone/>
              <a:defRPr sz="1800" b="1">
                <a:solidFill>
                  <a:srgbClr val="FFFFFF"/>
                </a:solidFill>
              </a:defRPr>
            </a:lvl2pPr>
            <a:lvl3pPr lvl="2">
              <a:spcBef>
                <a:spcPts val="0"/>
              </a:spcBef>
              <a:spcAft>
                <a:spcPts val="0"/>
              </a:spcAft>
              <a:buClr>
                <a:srgbClr val="FFFFFF"/>
              </a:buClr>
              <a:buSzPts val="1800"/>
              <a:buNone/>
              <a:defRPr sz="1800" b="1">
                <a:solidFill>
                  <a:srgbClr val="FFFFFF"/>
                </a:solidFill>
              </a:defRPr>
            </a:lvl3pPr>
            <a:lvl4pPr lvl="3">
              <a:spcBef>
                <a:spcPts val="0"/>
              </a:spcBef>
              <a:spcAft>
                <a:spcPts val="0"/>
              </a:spcAft>
              <a:buClr>
                <a:srgbClr val="FFFFFF"/>
              </a:buClr>
              <a:buSzPts val="1800"/>
              <a:buNone/>
              <a:defRPr sz="1800" b="1">
                <a:solidFill>
                  <a:srgbClr val="FFFFFF"/>
                </a:solidFill>
              </a:defRPr>
            </a:lvl4pPr>
            <a:lvl5pPr lvl="4">
              <a:spcBef>
                <a:spcPts val="0"/>
              </a:spcBef>
              <a:spcAft>
                <a:spcPts val="0"/>
              </a:spcAft>
              <a:buClr>
                <a:srgbClr val="FFFFFF"/>
              </a:buClr>
              <a:buSzPts val="1800"/>
              <a:buNone/>
              <a:defRPr sz="1800" b="1">
                <a:solidFill>
                  <a:srgbClr val="FFFFFF"/>
                </a:solidFill>
              </a:defRPr>
            </a:lvl5pPr>
            <a:lvl6pPr lvl="5">
              <a:spcBef>
                <a:spcPts val="0"/>
              </a:spcBef>
              <a:spcAft>
                <a:spcPts val="0"/>
              </a:spcAft>
              <a:buClr>
                <a:srgbClr val="FFFFFF"/>
              </a:buClr>
              <a:buSzPts val="1800"/>
              <a:buNone/>
              <a:defRPr sz="1800" b="1">
                <a:solidFill>
                  <a:srgbClr val="FFFFFF"/>
                </a:solidFill>
              </a:defRPr>
            </a:lvl6pPr>
            <a:lvl7pPr lvl="6">
              <a:spcBef>
                <a:spcPts val="0"/>
              </a:spcBef>
              <a:spcAft>
                <a:spcPts val="0"/>
              </a:spcAft>
              <a:buClr>
                <a:srgbClr val="FFFFFF"/>
              </a:buClr>
              <a:buSzPts val="1800"/>
              <a:buNone/>
              <a:defRPr sz="1800" b="1">
                <a:solidFill>
                  <a:srgbClr val="FFFFFF"/>
                </a:solidFill>
              </a:defRPr>
            </a:lvl7pPr>
            <a:lvl8pPr lvl="7">
              <a:spcBef>
                <a:spcPts val="0"/>
              </a:spcBef>
              <a:spcAft>
                <a:spcPts val="0"/>
              </a:spcAft>
              <a:buClr>
                <a:srgbClr val="FFFFFF"/>
              </a:buClr>
              <a:buSzPts val="1800"/>
              <a:buNone/>
              <a:defRPr sz="1800" b="1">
                <a:solidFill>
                  <a:srgbClr val="FFFFFF"/>
                </a:solidFill>
              </a:defRPr>
            </a:lvl8pPr>
            <a:lvl9pPr lvl="8">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004B53"/>
              </a:buClr>
              <a:buSzPts val="2000"/>
              <a:buNone/>
              <a:defRPr sz="2000" b="1">
                <a:solidFill>
                  <a:srgbClr val="004B53"/>
                </a:solidFill>
              </a:defRPr>
            </a:lvl1pPr>
            <a:lvl2pPr lvl="1">
              <a:spcBef>
                <a:spcPts val="0"/>
              </a:spcBef>
              <a:spcAft>
                <a:spcPts val="0"/>
              </a:spcAft>
              <a:buClr>
                <a:srgbClr val="004B53"/>
              </a:buClr>
              <a:buSzPts val="1800"/>
              <a:buNone/>
              <a:defRPr sz="1800" b="1">
                <a:solidFill>
                  <a:srgbClr val="004B53"/>
                </a:solidFill>
              </a:defRPr>
            </a:lvl2pPr>
            <a:lvl3pPr lvl="2">
              <a:spcBef>
                <a:spcPts val="0"/>
              </a:spcBef>
              <a:spcAft>
                <a:spcPts val="0"/>
              </a:spcAft>
              <a:buClr>
                <a:srgbClr val="004B53"/>
              </a:buClr>
              <a:buSzPts val="1800"/>
              <a:buNone/>
              <a:defRPr sz="1800" b="1">
                <a:solidFill>
                  <a:srgbClr val="004B53"/>
                </a:solidFill>
              </a:defRPr>
            </a:lvl3pPr>
            <a:lvl4pPr lvl="3">
              <a:spcBef>
                <a:spcPts val="0"/>
              </a:spcBef>
              <a:spcAft>
                <a:spcPts val="0"/>
              </a:spcAft>
              <a:buClr>
                <a:srgbClr val="004B53"/>
              </a:buClr>
              <a:buSzPts val="1800"/>
              <a:buNone/>
              <a:defRPr sz="1800" b="1">
                <a:solidFill>
                  <a:srgbClr val="004B53"/>
                </a:solidFill>
              </a:defRPr>
            </a:lvl4pPr>
            <a:lvl5pPr lvl="4">
              <a:spcBef>
                <a:spcPts val="0"/>
              </a:spcBef>
              <a:spcAft>
                <a:spcPts val="0"/>
              </a:spcAft>
              <a:buClr>
                <a:srgbClr val="004B53"/>
              </a:buClr>
              <a:buSzPts val="1800"/>
              <a:buNone/>
              <a:defRPr sz="1800" b="1">
                <a:solidFill>
                  <a:srgbClr val="004B53"/>
                </a:solidFill>
              </a:defRPr>
            </a:lvl5pPr>
            <a:lvl6pPr lvl="5">
              <a:spcBef>
                <a:spcPts val="0"/>
              </a:spcBef>
              <a:spcAft>
                <a:spcPts val="0"/>
              </a:spcAft>
              <a:buClr>
                <a:srgbClr val="004B53"/>
              </a:buClr>
              <a:buSzPts val="1800"/>
              <a:buNone/>
              <a:defRPr sz="1800" b="1">
                <a:solidFill>
                  <a:srgbClr val="004B53"/>
                </a:solidFill>
              </a:defRPr>
            </a:lvl6pPr>
            <a:lvl7pPr lvl="6">
              <a:spcBef>
                <a:spcPts val="0"/>
              </a:spcBef>
              <a:spcAft>
                <a:spcPts val="0"/>
              </a:spcAft>
              <a:buClr>
                <a:srgbClr val="004B53"/>
              </a:buClr>
              <a:buSzPts val="1800"/>
              <a:buNone/>
              <a:defRPr sz="1800" b="1">
                <a:solidFill>
                  <a:srgbClr val="004B53"/>
                </a:solidFill>
              </a:defRPr>
            </a:lvl7pPr>
            <a:lvl8pPr lvl="7">
              <a:spcBef>
                <a:spcPts val="0"/>
              </a:spcBef>
              <a:spcAft>
                <a:spcPts val="0"/>
              </a:spcAft>
              <a:buClr>
                <a:srgbClr val="004B53"/>
              </a:buClr>
              <a:buSzPts val="1800"/>
              <a:buNone/>
              <a:defRPr sz="1800" b="1">
                <a:solidFill>
                  <a:srgbClr val="004B53"/>
                </a:solidFill>
              </a:defRPr>
            </a:lvl8pPr>
            <a:lvl9pPr lvl="8">
              <a:spcBef>
                <a:spcPts val="0"/>
              </a:spcBef>
              <a:spcAft>
                <a:spcPts val="0"/>
              </a:spcAft>
              <a:buClr>
                <a:srgbClr val="004B53"/>
              </a:buClr>
              <a:buSzPts val="1800"/>
              <a:buNone/>
              <a:defRPr sz="1800" b="1">
                <a:solidFill>
                  <a:srgbClr val="004B53"/>
                </a:solidFill>
              </a:defRPr>
            </a:lvl9pPr>
          </a:lstStyle>
          <a:p>
            <a:endParaRPr/>
          </a:p>
        </p:txBody>
      </p:sp>
      <p:sp>
        <p:nvSpPr>
          <p:cNvPr id="18" name="Google Shape;18;p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rgbClr val="004D5C"/>
              </a:buClr>
              <a:buSzPts val="1800"/>
              <a:buChar char="●"/>
              <a:defRPr/>
            </a:lvl1pPr>
            <a:lvl2pPr marL="914400" lvl="1" indent="-317500">
              <a:spcBef>
                <a:spcPts val="1600"/>
              </a:spcBef>
              <a:spcAft>
                <a:spcPts val="0"/>
              </a:spcAft>
              <a:buClr>
                <a:srgbClr val="004D5C"/>
              </a:buClr>
              <a:buSzPts val="1400"/>
              <a:buChar char="●"/>
              <a:defRPr/>
            </a:lvl2pPr>
            <a:lvl3pPr marL="1371600" lvl="2" indent="-304800">
              <a:spcBef>
                <a:spcPts val="1600"/>
              </a:spcBef>
              <a:spcAft>
                <a:spcPts val="0"/>
              </a:spcAft>
              <a:buClr>
                <a:srgbClr val="004D5C"/>
              </a:buClr>
              <a:buSzPts val="1200"/>
              <a:buChar char="●"/>
              <a:defRPr sz="1200"/>
            </a:lvl3pPr>
            <a:lvl4pPr marL="1828800" lvl="3" indent="-304800">
              <a:spcBef>
                <a:spcPts val="1600"/>
              </a:spcBef>
              <a:spcAft>
                <a:spcPts val="0"/>
              </a:spcAft>
              <a:buClr>
                <a:srgbClr val="004D5C"/>
              </a:buClr>
              <a:buSzPts val="1200"/>
              <a:buChar char="●"/>
              <a:defRPr sz="1200"/>
            </a:lvl4pPr>
            <a:lvl5pPr marL="2286000" lvl="4" indent="-304800">
              <a:spcBef>
                <a:spcPts val="1600"/>
              </a:spcBef>
              <a:spcAft>
                <a:spcPts val="0"/>
              </a:spcAft>
              <a:buClr>
                <a:srgbClr val="004D5C"/>
              </a:buClr>
              <a:buSzPts val="1200"/>
              <a:buChar char="●"/>
              <a:defRPr sz="1200"/>
            </a:lvl5pPr>
            <a:lvl6pPr marL="2743200" lvl="5" indent="-304800">
              <a:spcBef>
                <a:spcPts val="1600"/>
              </a:spcBef>
              <a:spcAft>
                <a:spcPts val="0"/>
              </a:spcAft>
              <a:buClr>
                <a:srgbClr val="004D5C"/>
              </a:buClr>
              <a:buSzPts val="1200"/>
              <a:buChar char="●"/>
              <a:defRPr sz="1200"/>
            </a:lvl6pPr>
            <a:lvl7pPr marL="3200400" lvl="6" indent="-304800">
              <a:spcBef>
                <a:spcPts val="1600"/>
              </a:spcBef>
              <a:spcAft>
                <a:spcPts val="0"/>
              </a:spcAft>
              <a:buClr>
                <a:srgbClr val="004D5C"/>
              </a:buClr>
              <a:buSzPts val="1200"/>
              <a:buChar char="●"/>
              <a:defRPr sz="1200"/>
            </a:lvl7pPr>
            <a:lvl8pPr marL="3657600" lvl="7" indent="-304800">
              <a:spcBef>
                <a:spcPts val="1600"/>
              </a:spcBef>
              <a:spcAft>
                <a:spcPts val="0"/>
              </a:spcAft>
              <a:buClr>
                <a:srgbClr val="004D5C"/>
              </a:buClr>
              <a:buSzPts val="1200"/>
              <a:buChar char="●"/>
              <a:defRPr sz="1200"/>
            </a:lvl8pPr>
            <a:lvl9pPr marL="4114800" lvl="8" indent="-304800">
              <a:spcBef>
                <a:spcPts val="1600"/>
              </a:spcBef>
              <a:spcAft>
                <a:spcPts val="1600"/>
              </a:spcAft>
              <a:buClr>
                <a:srgbClr val="004D5C"/>
              </a:buClr>
              <a:buSzPts val="1200"/>
              <a:buChar char="●"/>
              <a:defRPr sz="1200"/>
            </a:lvl9pPr>
          </a:lstStyle>
          <a:p>
            <a:endParaRPr/>
          </a:p>
        </p:txBody>
      </p:sp>
      <p:sp>
        <p:nvSpPr>
          <p:cNvPr id="19" name="Google Shape;19;p3"/>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0" name="Google Shape;20;p3"/>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txBox="1"/>
          <p:nvPr/>
        </p:nvSpPr>
        <p:spPr>
          <a:xfrm>
            <a:off x="8748750" y="4916875"/>
            <a:ext cx="226500" cy="17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2" name="Google Shape;22;p3"/>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a:buNone/>
              <a:defRPr sz="900">
                <a:latin typeface="Calibri"/>
                <a:ea typeface="Calibri"/>
                <a:cs typeface="Calibri"/>
                <a:sym typeface="Calibri"/>
              </a:defRPr>
            </a:lvl1pPr>
            <a:lvl2pPr lvl="1">
              <a:buNone/>
              <a:defRPr sz="900">
                <a:latin typeface="Calibri"/>
                <a:ea typeface="Calibri"/>
                <a:cs typeface="Calibri"/>
                <a:sym typeface="Calibri"/>
              </a:defRPr>
            </a:lvl2pPr>
            <a:lvl3pPr lvl="2">
              <a:buNone/>
              <a:defRPr sz="900">
                <a:latin typeface="Calibri"/>
                <a:ea typeface="Calibri"/>
                <a:cs typeface="Calibri"/>
                <a:sym typeface="Calibri"/>
              </a:defRPr>
            </a:lvl3pPr>
            <a:lvl4pPr lvl="3">
              <a:buNone/>
              <a:defRPr sz="900">
                <a:latin typeface="Calibri"/>
                <a:ea typeface="Calibri"/>
                <a:cs typeface="Calibri"/>
                <a:sym typeface="Calibri"/>
              </a:defRPr>
            </a:lvl4pPr>
            <a:lvl5pPr lvl="4">
              <a:buNone/>
              <a:defRPr sz="900">
                <a:latin typeface="Calibri"/>
                <a:ea typeface="Calibri"/>
                <a:cs typeface="Calibri"/>
                <a:sym typeface="Calibri"/>
              </a:defRPr>
            </a:lvl5pPr>
            <a:lvl6pPr lvl="5">
              <a:buNone/>
              <a:defRPr sz="900">
                <a:latin typeface="Calibri"/>
                <a:ea typeface="Calibri"/>
                <a:cs typeface="Calibri"/>
                <a:sym typeface="Calibri"/>
              </a:defRPr>
            </a:lvl6pPr>
            <a:lvl7pPr lvl="6">
              <a:buNone/>
              <a:defRPr sz="900">
                <a:latin typeface="Calibri"/>
                <a:ea typeface="Calibri"/>
                <a:cs typeface="Calibri"/>
                <a:sym typeface="Calibri"/>
              </a:defRPr>
            </a:lvl7pPr>
            <a:lvl8pPr lvl="7">
              <a:buNone/>
              <a:defRPr sz="900">
                <a:latin typeface="Calibri"/>
                <a:ea typeface="Calibri"/>
                <a:cs typeface="Calibri"/>
                <a:sym typeface="Calibri"/>
              </a:defRPr>
            </a:lvl8pPr>
            <a:lvl9pPr lvl="8">
              <a:buNone/>
              <a:defRPr sz="9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004D5C"/>
              </a:buClr>
              <a:buSzPts val="2000"/>
              <a:buNone/>
              <a:defRPr sz="2000" b="1">
                <a:solidFill>
                  <a:srgbClr val="004D5C"/>
                </a:solidFill>
              </a:defRPr>
            </a:lvl1pPr>
            <a:lvl2pPr lvl="1">
              <a:spcBef>
                <a:spcPts val="0"/>
              </a:spcBef>
              <a:spcAft>
                <a:spcPts val="0"/>
              </a:spcAft>
              <a:buClr>
                <a:srgbClr val="004B53"/>
              </a:buClr>
              <a:buSzPts val="2000"/>
              <a:buNone/>
              <a:defRPr sz="2000">
                <a:solidFill>
                  <a:srgbClr val="004B53"/>
                </a:solidFill>
              </a:defRPr>
            </a:lvl2pPr>
            <a:lvl3pPr lvl="2">
              <a:spcBef>
                <a:spcPts val="0"/>
              </a:spcBef>
              <a:spcAft>
                <a:spcPts val="0"/>
              </a:spcAft>
              <a:buClr>
                <a:srgbClr val="004B53"/>
              </a:buClr>
              <a:buSzPts val="2000"/>
              <a:buNone/>
              <a:defRPr sz="2000">
                <a:solidFill>
                  <a:srgbClr val="004B53"/>
                </a:solidFill>
              </a:defRPr>
            </a:lvl3pPr>
            <a:lvl4pPr lvl="3">
              <a:spcBef>
                <a:spcPts val="0"/>
              </a:spcBef>
              <a:spcAft>
                <a:spcPts val="0"/>
              </a:spcAft>
              <a:buClr>
                <a:srgbClr val="004B53"/>
              </a:buClr>
              <a:buSzPts val="2000"/>
              <a:buNone/>
              <a:defRPr sz="2000">
                <a:solidFill>
                  <a:srgbClr val="004B53"/>
                </a:solidFill>
              </a:defRPr>
            </a:lvl4pPr>
            <a:lvl5pPr lvl="4">
              <a:spcBef>
                <a:spcPts val="0"/>
              </a:spcBef>
              <a:spcAft>
                <a:spcPts val="0"/>
              </a:spcAft>
              <a:buClr>
                <a:srgbClr val="004B53"/>
              </a:buClr>
              <a:buSzPts val="2000"/>
              <a:buNone/>
              <a:defRPr sz="2000">
                <a:solidFill>
                  <a:srgbClr val="004B53"/>
                </a:solidFill>
              </a:defRPr>
            </a:lvl5pPr>
            <a:lvl6pPr lvl="5">
              <a:spcBef>
                <a:spcPts val="0"/>
              </a:spcBef>
              <a:spcAft>
                <a:spcPts val="0"/>
              </a:spcAft>
              <a:buClr>
                <a:srgbClr val="004B53"/>
              </a:buClr>
              <a:buSzPts val="2000"/>
              <a:buNone/>
              <a:defRPr sz="2000">
                <a:solidFill>
                  <a:srgbClr val="004B53"/>
                </a:solidFill>
              </a:defRPr>
            </a:lvl6pPr>
            <a:lvl7pPr lvl="6">
              <a:spcBef>
                <a:spcPts val="0"/>
              </a:spcBef>
              <a:spcAft>
                <a:spcPts val="0"/>
              </a:spcAft>
              <a:buClr>
                <a:srgbClr val="004B53"/>
              </a:buClr>
              <a:buSzPts val="2000"/>
              <a:buNone/>
              <a:defRPr sz="2000">
                <a:solidFill>
                  <a:srgbClr val="004B53"/>
                </a:solidFill>
              </a:defRPr>
            </a:lvl7pPr>
            <a:lvl8pPr lvl="7">
              <a:spcBef>
                <a:spcPts val="0"/>
              </a:spcBef>
              <a:spcAft>
                <a:spcPts val="0"/>
              </a:spcAft>
              <a:buClr>
                <a:srgbClr val="004B53"/>
              </a:buClr>
              <a:buSzPts val="2000"/>
              <a:buNone/>
              <a:defRPr sz="2000">
                <a:solidFill>
                  <a:srgbClr val="004B53"/>
                </a:solidFill>
              </a:defRPr>
            </a:lvl8pPr>
            <a:lvl9pPr lvl="8">
              <a:spcBef>
                <a:spcPts val="0"/>
              </a:spcBef>
              <a:spcAft>
                <a:spcPts val="0"/>
              </a:spcAft>
              <a:buClr>
                <a:srgbClr val="004B53"/>
              </a:buClr>
              <a:buSzPts val="2000"/>
              <a:buNone/>
              <a:defRPr sz="2000">
                <a:solidFill>
                  <a:srgbClr val="004B53"/>
                </a:solidFill>
              </a:defRPr>
            </a:lvl9pPr>
          </a:lstStyle>
          <a:p>
            <a:endParaRPr/>
          </a:p>
        </p:txBody>
      </p:sp>
      <p:sp>
        <p:nvSpPr>
          <p:cNvPr id="25" name="Google Shape;25;p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rgbClr val="004D5C"/>
              </a:buClr>
              <a:buSzPts val="1800"/>
              <a:buChar char="●"/>
              <a:defRPr/>
            </a:lvl1pPr>
            <a:lvl2pPr marL="914400" lvl="1" indent="-317500">
              <a:spcBef>
                <a:spcPts val="1600"/>
              </a:spcBef>
              <a:spcAft>
                <a:spcPts val="0"/>
              </a:spcAft>
              <a:buClr>
                <a:srgbClr val="004D5C"/>
              </a:buClr>
              <a:buSzPts val="1400"/>
              <a:buChar char="●"/>
              <a:defRPr/>
            </a:lvl2pPr>
            <a:lvl3pPr marL="1371600" lvl="2" indent="-304800">
              <a:spcBef>
                <a:spcPts val="1600"/>
              </a:spcBef>
              <a:spcAft>
                <a:spcPts val="0"/>
              </a:spcAft>
              <a:buClr>
                <a:srgbClr val="004D5C"/>
              </a:buClr>
              <a:buSzPts val="1200"/>
              <a:buChar char="●"/>
              <a:defRPr sz="1200"/>
            </a:lvl3pPr>
            <a:lvl4pPr marL="1828800" lvl="3" indent="-304800">
              <a:spcBef>
                <a:spcPts val="1600"/>
              </a:spcBef>
              <a:spcAft>
                <a:spcPts val="0"/>
              </a:spcAft>
              <a:buClr>
                <a:srgbClr val="004D5C"/>
              </a:buClr>
              <a:buSzPts val="1200"/>
              <a:buChar char="●"/>
              <a:defRPr sz="1200"/>
            </a:lvl4pPr>
            <a:lvl5pPr marL="2286000" lvl="4" indent="-304800">
              <a:spcBef>
                <a:spcPts val="1600"/>
              </a:spcBef>
              <a:spcAft>
                <a:spcPts val="0"/>
              </a:spcAft>
              <a:buClr>
                <a:srgbClr val="004D5C"/>
              </a:buClr>
              <a:buSzPts val="1200"/>
              <a:buChar char="●"/>
              <a:defRPr sz="1200"/>
            </a:lvl5pPr>
            <a:lvl6pPr marL="2743200" lvl="5" indent="-304800">
              <a:spcBef>
                <a:spcPts val="1600"/>
              </a:spcBef>
              <a:spcAft>
                <a:spcPts val="0"/>
              </a:spcAft>
              <a:buClr>
                <a:srgbClr val="004D5C"/>
              </a:buClr>
              <a:buSzPts val="1200"/>
              <a:buChar char="●"/>
              <a:defRPr sz="1200"/>
            </a:lvl6pPr>
            <a:lvl7pPr marL="3200400" lvl="6" indent="-304800">
              <a:spcBef>
                <a:spcPts val="1600"/>
              </a:spcBef>
              <a:spcAft>
                <a:spcPts val="0"/>
              </a:spcAft>
              <a:buClr>
                <a:srgbClr val="004D5C"/>
              </a:buClr>
              <a:buSzPts val="1200"/>
              <a:buChar char="●"/>
              <a:defRPr sz="1200"/>
            </a:lvl7pPr>
            <a:lvl8pPr marL="3657600" lvl="7" indent="-304800">
              <a:spcBef>
                <a:spcPts val="1600"/>
              </a:spcBef>
              <a:spcAft>
                <a:spcPts val="0"/>
              </a:spcAft>
              <a:buClr>
                <a:srgbClr val="004D5C"/>
              </a:buClr>
              <a:buSzPts val="1200"/>
              <a:buChar char="●"/>
              <a:defRPr sz="1200"/>
            </a:lvl8pPr>
            <a:lvl9pPr marL="4114800" lvl="8" indent="-304800">
              <a:spcBef>
                <a:spcPts val="1600"/>
              </a:spcBef>
              <a:spcAft>
                <a:spcPts val="1600"/>
              </a:spcAft>
              <a:buClr>
                <a:srgbClr val="004D5C"/>
              </a:buClr>
              <a:buSzPts val="1200"/>
              <a:buChar char="●"/>
              <a:defRPr sz="1200"/>
            </a:lvl9pPr>
          </a:lstStyle>
          <a:p>
            <a:endParaRPr/>
          </a:p>
        </p:txBody>
      </p:sp>
      <p:sp>
        <p:nvSpPr>
          <p:cNvPr id="26" name="Google Shape;26;p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rgbClr val="004D5C"/>
              </a:buClr>
              <a:buSzPts val="1800"/>
              <a:buChar char="●"/>
              <a:defRPr/>
            </a:lvl1pPr>
            <a:lvl2pPr marL="914400" lvl="1" indent="-317500">
              <a:spcBef>
                <a:spcPts val="1600"/>
              </a:spcBef>
              <a:spcAft>
                <a:spcPts val="0"/>
              </a:spcAft>
              <a:buClr>
                <a:srgbClr val="004D5C"/>
              </a:buClr>
              <a:buSzPts val="1400"/>
              <a:buChar char="●"/>
              <a:defRPr/>
            </a:lvl2pPr>
            <a:lvl3pPr marL="1371600" lvl="2" indent="-304800">
              <a:spcBef>
                <a:spcPts val="1600"/>
              </a:spcBef>
              <a:spcAft>
                <a:spcPts val="0"/>
              </a:spcAft>
              <a:buClr>
                <a:srgbClr val="004D5C"/>
              </a:buClr>
              <a:buSzPts val="1200"/>
              <a:buChar char="●"/>
              <a:defRPr sz="1200"/>
            </a:lvl3pPr>
            <a:lvl4pPr marL="1828800" lvl="3" indent="-304800">
              <a:spcBef>
                <a:spcPts val="1600"/>
              </a:spcBef>
              <a:spcAft>
                <a:spcPts val="0"/>
              </a:spcAft>
              <a:buClr>
                <a:srgbClr val="004D5C"/>
              </a:buClr>
              <a:buSzPts val="1200"/>
              <a:buChar char="●"/>
              <a:defRPr sz="1200"/>
            </a:lvl4pPr>
            <a:lvl5pPr marL="2286000" lvl="4" indent="-304800">
              <a:spcBef>
                <a:spcPts val="1600"/>
              </a:spcBef>
              <a:spcAft>
                <a:spcPts val="0"/>
              </a:spcAft>
              <a:buClr>
                <a:srgbClr val="004D5C"/>
              </a:buClr>
              <a:buSzPts val="1200"/>
              <a:buChar char="●"/>
              <a:defRPr sz="1200"/>
            </a:lvl5pPr>
            <a:lvl6pPr marL="2743200" lvl="5" indent="-304800">
              <a:spcBef>
                <a:spcPts val="1600"/>
              </a:spcBef>
              <a:spcAft>
                <a:spcPts val="0"/>
              </a:spcAft>
              <a:buClr>
                <a:srgbClr val="004D5C"/>
              </a:buClr>
              <a:buSzPts val="1200"/>
              <a:buChar char="●"/>
              <a:defRPr sz="1200"/>
            </a:lvl6pPr>
            <a:lvl7pPr marL="3200400" lvl="6" indent="-304800">
              <a:spcBef>
                <a:spcPts val="1600"/>
              </a:spcBef>
              <a:spcAft>
                <a:spcPts val="0"/>
              </a:spcAft>
              <a:buClr>
                <a:srgbClr val="004D5C"/>
              </a:buClr>
              <a:buSzPts val="1200"/>
              <a:buChar char="●"/>
              <a:defRPr sz="1200"/>
            </a:lvl7pPr>
            <a:lvl8pPr marL="3657600" lvl="7" indent="-304800">
              <a:spcBef>
                <a:spcPts val="1600"/>
              </a:spcBef>
              <a:spcAft>
                <a:spcPts val="0"/>
              </a:spcAft>
              <a:buClr>
                <a:srgbClr val="004D5C"/>
              </a:buClr>
              <a:buSzPts val="1200"/>
              <a:buChar char="●"/>
              <a:defRPr sz="1200"/>
            </a:lvl8pPr>
            <a:lvl9pPr marL="4114800" lvl="8" indent="-304800">
              <a:spcBef>
                <a:spcPts val="1600"/>
              </a:spcBef>
              <a:spcAft>
                <a:spcPts val="1600"/>
              </a:spcAft>
              <a:buClr>
                <a:srgbClr val="004D5C"/>
              </a:buClr>
              <a:buSzPts val="1200"/>
              <a:buChar char="●"/>
              <a:defRPr sz="1200"/>
            </a:lvl9pPr>
          </a:lstStyle>
          <a:p>
            <a:endParaRPr/>
          </a:p>
        </p:txBody>
      </p:sp>
      <p:sp>
        <p:nvSpPr>
          <p:cNvPr id="27" name="Google Shape;2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
        <p:nvSpPr>
          <p:cNvPr id="28" name="Google Shape;28;p4"/>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9" name="Google Shape;29;p4"/>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004D5C"/>
              </a:buClr>
              <a:buSzPts val="2000"/>
              <a:buNone/>
              <a:defRPr sz="2000" b="1">
                <a:solidFill>
                  <a:srgbClr val="004D5C"/>
                </a:solidFill>
              </a:defRPr>
            </a:lvl1pPr>
            <a:lvl2pPr lvl="1">
              <a:spcBef>
                <a:spcPts val="0"/>
              </a:spcBef>
              <a:spcAft>
                <a:spcPts val="0"/>
              </a:spcAft>
              <a:buClr>
                <a:srgbClr val="004D5C"/>
              </a:buClr>
              <a:buSzPts val="2000"/>
              <a:buNone/>
              <a:defRPr sz="2000">
                <a:solidFill>
                  <a:srgbClr val="004D5C"/>
                </a:solidFill>
              </a:defRPr>
            </a:lvl2pPr>
            <a:lvl3pPr lvl="2">
              <a:spcBef>
                <a:spcPts val="0"/>
              </a:spcBef>
              <a:spcAft>
                <a:spcPts val="0"/>
              </a:spcAft>
              <a:buClr>
                <a:srgbClr val="004D5C"/>
              </a:buClr>
              <a:buSzPts val="2000"/>
              <a:buNone/>
              <a:defRPr sz="2000">
                <a:solidFill>
                  <a:srgbClr val="004D5C"/>
                </a:solidFill>
              </a:defRPr>
            </a:lvl3pPr>
            <a:lvl4pPr lvl="3">
              <a:spcBef>
                <a:spcPts val="0"/>
              </a:spcBef>
              <a:spcAft>
                <a:spcPts val="0"/>
              </a:spcAft>
              <a:buClr>
                <a:srgbClr val="004D5C"/>
              </a:buClr>
              <a:buSzPts val="2000"/>
              <a:buNone/>
              <a:defRPr sz="2000">
                <a:solidFill>
                  <a:srgbClr val="004D5C"/>
                </a:solidFill>
              </a:defRPr>
            </a:lvl4pPr>
            <a:lvl5pPr lvl="4">
              <a:spcBef>
                <a:spcPts val="0"/>
              </a:spcBef>
              <a:spcAft>
                <a:spcPts val="0"/>
              </a:spcAft>
              <a:buClr>
                <a:srgbClr val="004D5C"/>
              </a:buClr>
              <a:buSzPts val="2000"/>
              <a:buNone/>
              <a:defRPr sz="2000">
                <a:solidFill>
                  <a:srgbClr val="004D5C"/>
                </a:solidFill>
              </a:defRPr>
            </a:lvl5pPr>
            <a:lvl6pPr lvl="5">
              <a:spcBef>
                <a:spcPts val="0"/>
              </a:spcBef>
              <a:spcAft>
                <a:spcPts val="0"/>
              </a:spcAft>
              <a:buClr>
                <a:srgbClr val="004D5C"/>
              </a:buClr>
              <a:buSzPts val="2000"/>
              <a:buNone/>
              <a:defRPr sz="2000">
                <a:solidFill>
                  <a:srgbClr val="004D5C"/>
                </a:solidFill>
              </a:defRPr>
            </a:lvl6pPr>
            <a:lvl7pPr lvl="6">
              <a:spcBef>
                <a:spcPts val="0"/>
              </a:spcBef>
              <a:spcAft>
                <a:spcPts val="0"/>
              </a:spcAft>
              <a:buClr>
                <a:srgbClr val="004D5C"/>
              </a:buClr>
              <a:buSzPts val="2000"/>
              <a:buNone/>
              <a:defRPr sz="2000">
                <a:solidFill>
                  <a:srgbClr val="004D5C"/>
                </a:solidFill>
              </a:defRPr>
            </a:lvl7pPr>
            <a:lvl8pPr lvl="7">
              <a:spcBef>
                <a:spcPts val="0"/>
              </a:spcBef>
              <a:spcAft>
                <a:spcPts val="0"/>
              </a:spcAft>
              <a:buClr>
                <a:srgbClr val="004D5C"/>
              </a:buClr>
              <a:buSzPts val="2000"/>
              <a:buNone/>
              <a:defRPr sz="2000">
                <a:solidFill>
                  <a:srgbClr val="004D5C"/>
                </a:solidFill>
              </a:defRPr>
            </a:lvl8pPr>
            <a:lvl9pPr lvl="8">
              <a:spcBef>
                <a:spcPts val="0"/>
              </a:spcBef>
              <a:spcAft>
                <a:spcPts val="0"/>
              </a:spcAft>
              <a:buClr>
                <a:srgbClr val="004D5C"/>
              </a:buClr>
              <a:buSzPts val="2000"/>
              <a:buNone/>
              <a:defRPr sz="2000">
                <a:solidFill>
                  <a:srgbClr val="004D5C"/>
                </a:solidFill>
              </a:defRPr>
            </a:lvl9pPr>
          </a:lstStyle>
          <a:p>
            <a:endParaRPr/>
          </a:p>
        </p:txBody>
      </p:sp>
      <p:sp>
        <p:nvSpPr>
          <p:cNvPr id="32" name="Google Shape;32;p5"/>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3" name="Google Shape;33;p5"/>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
        <p:nvSpPr>
          <p:cNvPr id="36" name="Google Shape;36;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ussentiteldia 1">
  <p:cSld name="BLANK_1_1">
    <p:spTree>
      <p:nvGrpSpPr>
        <p:cNvPr id="1" name="Shape 37"/>
        <p:cNvGrpSpPr/>
        <p:nvPr/>
      </p:nvGrpSpPr>
      <p:grpSpPr>
        <a:xfrm>
          <a:off x="0" y="0"/>
          <a:ext cx="0" cy="0"/>
          <a:chOff x="0" y="0"/>
          <a:chExt cx="0" cy="0"/>
        </a:xfrm>
      </p:grpSpPr>
      <p:cxnSp>
        <p:nvCxnSpPr>
          <p:cNvPr id="38" name="Google Shape;38;p7"/>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39" name="Google Shape;39;p7"/>
          <p:cNvSpPr txBox="1">
            <a:spLocks noGrp="1"/>
          </p:cNvSpPr>
          <p:nvPr>
            <p:ph type="title"/>
          </p:nvPr>
        </p:nvSpPr>
        <p:spPr>
          <a:xfrm>
            <a:off x="4825925" y="2049150"/>
            <a:ext cx="4045200" cy="10452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Clr>
                <a:schemeClr val="dk2"/>
              </a:buClr>
              <a:buSzPts val="2400"/>
              <a:buNone/>
              <a:defRPr sz="2400" b="1">
                <a:solidFill>
                  <a:schemeClr val="dk2"/>
                </a:solidFill>
              </a:defRPr>
            </a:lvl1pPr>
            <a:lvl2pPr lvl="1" algn="ctr" rtl="0">
              <a:spcBef>
                <a:spcPts val="0"/>
              </a:spcBef>
              <a:spcAft>
                <a:spcPts val="0"/>
              </a:spcAft>
              <a:buSzPts val="2400"/>
              <a:buNone/>
              <a:defRPr sz="2400" b="1"/>
            </a:lvl2pPr>
            <a:lvl3pPr lvl="2" algn="ctr" rtl="0">
              <a:spcBef>
                <a:spcPts val="0"/>
              </a:spcBef>
              <a:spcAft>
                <a:spcPts val="0"/>
              </a:spcAft>
              <a:buSzPts val="2400"/>
              <a:buNone/>
              <a:defRPr sz="2400" b="1"/>
            </a:lvl3pPr>
            <a:lvl4pPr lvl="3" algn="ctr" rtl="0">
              <a:spcBef>
                <a:spcPts val="0"/>
              </a:spcBef>
              <a:spcAft>
                <a:spcPts val="0"/>
              </a:spcAft>
              <a:buSzPts val="2400"/>
              <a:buNone/>
              <a:defRPr sz="2400" b="1"/>
            </a:lvl4pPr>
            <a:lvl5pPr lvl="4" algn="ctr" rtl="0">
              <a:spcBef>
                <a:spcPts val="0"/>
              </a:spcBef>
              <a:spcAft>
                <a:spcPts val="0"/>
              </a:spcAft>
              <a:buSzPts val="2400"/>
              <a:buNone/>
              <a:defRPr sz="2400" b="1"/>
            </a:lvl5pPr>
            <a:lvl6pPr lvl="5" algn="ctr" rtl="0">
              <a:spcBef>
                <a:spcPts val="0"/>
              </a:spcBef>
              <a:spcAft>
                <a:spcPts val="0"/>
              </a:spcAft>
              <a:buSzPts val="2400"/>
              <a:buNone/>
              <a:defRPr sz="2400" b="1"/>
            </a:lvl6pPr>
            <a:lvl7pPr lvl="6" algn="ctr" rtl="0">
              <a:spcBef>
                <a:spcPts val="0"/>
              </a:spcBef>
              <a:spcAft>
                <a:spcPts val="0"/>
              </a:spcAft>
              <a:buSzPts val="2400"/>
              <a:buNone/>
              <a:defRPr sz="2400" b="1"/>
            </a:lvl7pPr>
            <a:lvl8pPr lvl="7" algn="ctr" rtl="0">
              <a:spcBef>
                <a:spcPts val="0"/>
              </a:spcBef>
              <a:spcAft>
                <a:spcPts val="0"/>
              </a:spcAft>
              <a:buSzPts val="2400"/>
              <a:buNone/>
              <a:defRPr sz="2400" b="1"/>
            </a:lvl8pPr>
            <a:lvl9pPr lvl="8" algn="ctr" rtl="0">
              <a:spcBef>
                <a:spcPts val="0"/>
              </a:spcBef>
              <a:spcAft>
                <a:spcPts val="0"/>
              </a:spcAft>
              <a:buSzPts val="2400"/>
              <a:buNone/>
              <a:defRPr sz="2400" b="1"/>
            </a:lvl9pPr>
          </a:lstStyle>
          <a:p>
            <a:endParaRPr/>
          </a:p>
        </p:txBody>
      </p:sp>
      <p:sp>
        <p:nvSpPr>
          <p:cNvPr id="40" name="Google Shape;40;p7"/>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7"/>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rtl="0">
              <a:buNone/>
              <a:defRPr sz="900">
                <a:latin typeface="Calibri"/>
                <a:ea typeface="Calibri"/>
                <a:cs typeface="Calibri"/>
                <a:sym typeface="Calibri"/>
              </a:defRPr>
            </a:lvl1pPr>
            <a:lvl2pPr lvl="1" rtl="0">
              <a:buNone/>
              <a:defRPr sz="900">
                <a:latin typeface="Calibri"/>
                <a:ea typeface="Calibri"/>
                <a:cs typeface="Calibri"/>
                <a:sym typeface="Calibri"/>
              </a:defRPr>
            </a:lvl2pPr>
            <a:lvl3pPr lvl="2" rtl="0">
              <a:buNone/>
              <a:defRPr sz="900">
                <a:latin typeface="Calibri"/>
                <a:ea typeface="Calibri"/>
                <a:cs typeface="Calibri"/>
                <a:sym typeface="Calibri"/>
              </a:defRPr>
            </a:lvl3pPr>
            <a:lvl4pPr lvl="3" rtl="0">
              <a:buNone/>
              <a:defRPr sz="900">
                <a:latin typeface="Calibri"/>
                <a:ea typeface="Calibri"/>
                <a:cs typeface="Calibri"/>
                <a:sym typeface="Calibri"/>
              </a:defRPr>
            </a:lvl4pPr>
            <a:lvl5pPr lvl="4" rtl="0">
              <a:buNone/>
              <a:defRPr sz="900">
                <a:latin typeface="Calibri"/>
                <a:ea typeface="Calibri"/>
                <a:cs typeface="Calibri"/>
                <a:sym typeface="Calibri"/>
              </a:defRPr>
            </a:lvl5pPr>
            <a:lvl6pPr lvl="5" rtl="0">
              <a:buNone/>
              <a:defRPr sz="900">
                <a:latin typeface="Calibri"/>
                <a:ea typeface="Calibri"/>
                <a:cs typeface="Calibri"/>
                <a:sym typeface="Calibri"/>
              </a:defRPr>
            </a:lvl6pPr>
            <a:lvl7pPr lvl="6" rtl="0">
              <a:buNone/>
              <a:defRPr sz="900">
                <a:latin typeface="Calibri"/>
                <a:ea typeface="Calibri"/>
                <a:cs typeface="Calibri"/>
                <a:sym typeface="Calibri"/>
              </a:defRPr>
            </a:lvl7pPr>
            <a:lvl8pPr lvl="7" rtl="0">
              <a:buNone/>
              <a:defRPr sz="900">
                <a:latin typeface="Calibri"/>
                <a:ea typeface="Calibri"/>
                <a:cs typeface="Calibri"/>
                <a:sym typeface="Calibri"/>
              </a:defRPr>
            </a:lvl8pPr>
            <a:lvl9pPr lvl="8" rtl="0">
              <a:buNone/>
              <a:defRPr sz="9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42" name="Google Shape;42;p7"/>
          <p:cNvPicPr preferRelativeResize="0"/>
          <p:nvPr/>
        </p:nvPicPr>
        <p:blipFill rotWithShape="1">
          <a:blip r:embed="rId2">
            <a:alphaModFix/>
          </a:blip>
          <a:srcRect l="24619"/>
          <a:stretch/>
        </p:blipFill>
        <p:spPr>
          <a:xfrm>
            <a:off x="1" y="0"/>
            <a:ext cx="5817201" cy="5143501"/>
          </a:xfrm>
          <a:prstGeom prst="rect">
            <a:avLst/>
          </a:prstGeom>
          <a:noFill/>
          <a:ln>
            <a:noFill/>
          </a:ln>
        </p:spPr>
      </p:pic>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ussentiteldia">
  <p:cSld name="BLANK_1">
    <p:spTree>
      <p:nvGrpSpPr>
        <p:cNvPr id="1" name="Shape 43"/>
        <p:cNvGrpSpPr/>
        <p:nvPr/>
      </p:nvGrpSpPr>
      <p:grpSpPr>
        <a:xfrm>
          <a:off x="0" y="0"/>
          <a:ext cx="0" cy="0"/>
          <a:chOff x="0" y="0"/>
          <a:chExt cx="0" cy="0"/>
        </a:xfrm>
      </p:grpSpPr>
      <p:cxnSp>
        <p:nvCxnSpPr>
          <p:cNvPr id="44" name="Google Shape;44;p8"/>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45" name="Google Shape;45;p8"/>
          <p:cNvSpPr txBox="1">
            <a:spLocks noGrp="1"/>
          </p:cNvSpPr>
          <p:nvPr>
            <p:ph type="title"/>
          </p:nvPr>
        </p:nvSpPr>
        <p:spPr>
          <a:xfrm>
            <a:off x="4825925" y="2049150"/>
            <a:ext cx="4045200" cy="10452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Clr>
                <a:schemeClr val="dk2"/>
              </a:buClr>
              <a:buSzPts val="2400"/>
              <a:buNone/>
              <a:defRPr sz="2400" b="1">
                <a:solidFill>
                  <a:schemeClr val="dk2"/>
                </a:solidFill>
              </a:defRPr>
            </a:lvl1pPr>
            <a:lvl2pPr lvl="1" algn="ctr" rtl="0">
              <a:spcBef>
                <a:spcPts val="0"/>
              </a:spcBef>
              <a:spcAft>
                <a:spcPts val="0"/>
              </a:spcAft>
              <a:buSzPts val="2400"/>
              <a:buNone/>
              <a:defRPr sz="2400" b="1"/>
            </a:lvl2pPr>
            <a:lvl3pPr lvl="2" algn="ctr" rtl="0">
              <a:spcBef>
                <a:spcPts val="0"/>
              </a:spcBef>
              <a:spcAft>
                <a:spcPts val="0"/>
              </a:spcAft>
              <a:buSzPts val="2400"/>
              <a:buNone/>
              <a:defRPr sz="2400" b="1"/>
            </a:lvl3pPr>
            <a:lvl4pPr lvl="3" algn="ctr" rtl="0">
              <a:spcBef>
                <a:spcPts val="0"/>
              </a:spcBef>
              <a:spcAft>
                <a:spcPts val="0"/>
              </a:spcAft>
              <a:buSzPts val="2400"/>
              <a:buNone/>
              <a:defRPr sz="2400" b="1"/>
            </a:lvl4pPr>
            <a:lvl5pPr lvl="4" algn="ctr" rtl="0">
              <a:spcBef>
                <a:spcPts val="0"/>
              </a:spcBef>
              <a:spcAft>
                <a:spcPts val="0"/>
              </a:spcAft>
              <a:buSzPts val="2400"/>
              <a:buNone/>
              <a:defRPr sz="2400" b="1"/>
            </a:lvl5pPr>
            <a:lvl6pPr lvl="5" algn="ctr" rtl="0">
              <a:spcBef>
                <a:spcPts val="0"/>
              </a:spcBef>
              <a:spcAft>
                <a:spcPts val="0"/>
              </a:spcAft>
              <a:buSzPts val="2400"/>
              <a:buNone/>
              <a:defRPr sz="2400" b="1"/>
            </a:lvl6pPr>
            <a:lvl7pPr lvl="6" algn="ctr" rtl="0">
              <a:spcBef>
                <a:spcPts val="0"/>
              </a:spcBef>
              <a:spcAft>
                <a:spcPts val="0"/>
              </a:spcAft>
              <a:buSzPts val="2400"/>
              <a:buNone/>
              <a:defRPr sz="2400" b="1"/>
            </a:lvl7pPr>
            <a:lvl8pPr lvl="7" algn="ctr" rtl="0">
              <a:spcBef>
                <a:spcPts val="0"/>
              </a:spcBef>
              <a:spcAft>
                <a:spcPts val="0"/>
              </a:spcAft>
              <a:buSzPts val="2400"/>
              <a:buNone/>
              <a:defRPr sz="2400" b="1"/>
            </a:lvl8pPr>
            <a:lvl9pPr lvl="8" algn="ctr" rtl="0">
              <a:spcBef>
                <a:spcPts val="0"/>
              </a:spcBef>
              <a:spcAft>
                <a:spcPts val="0"/>
              </a:spcAft>
              <a:buSzPts val="2400"/>
              <a:buNone/>
              <a:defRPr sz="2400" b="1"/>
            </a:lvl9pPr>
          </a:lstStyle>
          <a:p>
            <a:endParaRPr/>
          </a:p>
        </p:txBody>
      </p:sp>
      <p:sp>
        <p:nvSpPr>
          <p:cNvPr id="46" name="Google Shape;46;p8"/>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8"/>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rtl="0">
              <a:buNone/>
              <a:defRPr sz="900">
                <a:latin typeface="Calibri"/>
                <a:ea typeface="Calibri"/>
                <a:cs typeface="Calibri"/>
                <a:sym typeface="Calibri"/>
              </a:defRPr>
            </a:lvl1pPr>
            <a:lvl2pPr lvl="1" rtl="0">
              <a:buNone/>
              <a:defRPr sz="900">
                <a:latin typeface="Calibri"/>
                <a:ea typeface="Calibri"/>
                <a:cs typeface="Calibri"/>
                <a:sym typeface="Calibri"/>
              </a:defRPr>
            </a:lvl2pPr>
            <a:lvl3pPr lvl="2" rtl="0">
              <a:buNone/>
              <a:defRPr sz="900">
                <a:latin typeface="Calibri"/>
                <a:ea typeface="Calibri"/>
                <a:cs typeface="Calibri"/>
                <a:sym typeface="Calibri"/>
              </a:defRPr>
            </a:lvl3pPr>
            <a:lvl4pPr lvl="3" rtl="0">
              <a:buNone/>
              <a:defRPr sz="900">
                <a:latin typeface="Calibri"/>
                <a:ea typeface="Calibri"/>
                <a:cs typeface="Calibri"/>
                <a:sym typeface="Calibri"/>
              </a:defRPr>
            </a:lvl4pPr>
            <a:lvl5pPr lvl="4" rtl="0">
              <a:buNone/>
              <a:defRPr sz="900">
                <a:latin typeface="Calibri"/>
                <a:ea typeface="Calibri"/>
                <a:cs typeface="Calibri"/>
                <a:sym typeface="Calibri"/>
              </a:defRPr>
            </a:lvl5pPr>
            <a:lvl6pPr lvl="5" rtl="0">
              <a:buNone/>
              <a:defRPr sz="900">
                <a:latin typeface="Calibri"/>
                <a:ea typeface="Calibri"/>
                <a:cs typeface="Calibri"/>
                <a:sym typeface="Calibri"/>
              </a:defRPr>
            </a:lvl6pPr>
            <a:lvl7pPr lvl="6" rtl="0">
              <a:buNone/>
              <a:defRPr sz="900">
                <a:latin typeface="Calibri"/>
                <a:ea typeface="Calibri"/>
                <a:cs typeface="Calibri"/>
                <a:sym typeface="Calibri"/>
              </a:defRPr>
            </a:lvl7pPr>
            <a:lvl8pPr lvl="7" rtl="0">
              <a:buNone/>
              <a:defRPr sz="900">
                <a:latin typeface="Calibri"/>
                <a:ea typeface="Calibri"/>
                <a:cs typeface="Calibri"/>
                <a:sym typeface="Calibri"/>
              </a:defRPr>
            </a:lvl8pPr>
            <a:lvl9pPr lvl="8" rtl="0">
              <a:buNone/>
              <a:defRPr sz="9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48" name="Google Shape;48;p8"/>
          <p:cNvPicPr preferRelativeResize="0"/>
          <p:nvPr/>
        </p:nvPicPr>
        <p:blipFill rotWithShape="1">
          <a:blip r:embed="rId2">
            <a:alphaModFix/>
          </a:blip>
          <a:srcRect l="8706" r="13071"/>
          <a:stretch/>
        </p:blipFill>
        <p:spPr>
          <a:xfrm>
            <a:off x="0" y="-45400"/>
            <a:ext cx="6036721" cy="514350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iaslide met foto als achtergrond">
  <p:cSld name="BLANK_2">
    <p:spTree>
      <p:nvGrpSpPr>
        <p:cNvPr id="1" name="Shape 49"/>
        <p:cNvGrpSpPr/>
        <p:nvPr/>
      </p:nvGrpSpPr>
      <p:grpSpPr>
        <a:xfrm>
          <a:off x="0" y="0"/>
          <a:ext cx="0" cy="0"/>
          <a:chOff x="0" y="0"/>
          <a:chExt cx="0" cy="0"/>
        </a:xfrm>
      </p:grpSpPr>
      <p:sp>
        <p:nvSpPr>
          <p:cNvPr id="50" name="Google Shape;5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
        <p:nvSpPr>
          <p:cNvPr id="51" name="Google Shape;51;p9"/>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9"/>
          <p:cNvSpPr/>
          <p:nvPr/>
        </p:nvSpPr>
        <p:spPr>
          <a:xfrm>
            <a:off x="395025" y="361325"/>
            <a:ext cx="1169100" cy="47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3" name="Google Shape;53;p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000"/>
              <a:buNone/>
              <a:defRPr sz="2000" b="1">
                <a:solidFill>
                  <a:srgbClr val="FFFFFF"/>
                </a:solidFill>
              </a:defRPr>
            </a:lvl1pPr>
            <a:lvl2pPr lvl="1" rtl="0">
              <a:spcBef>
                <a:spcPts val="0"/>
              </a:spcBef>
              <a:spcAft>
                <a:spcPts val="0"/>
              </a:spcAft>
              <a:buClr>
                <a:srgbClr val="FFFFFF"/>
              </a:buClr>
              <a:buSzPts val="1800"/>
              <a:buNone/>
              <a:defRPr sz="1800" b="1">
                <a:solidFill>
                  <a:srgbClr val="FFFFFF"/>
                </a:solidFill>
              </a:defRPr>
            </a:lvl2pPr>
            <a:lvl3pPr lvl="2" rtl="0">
              <a:spcBef>
                <a:spcPts val="0"/>
              </a:spcBef>
              <a:spcAft>
                <a:spcPts val="0"/>
              </a:spcAft>
              <a:buClr>
                <a:srgbClr val="FFFFFF"/>
              </a:buClr>
              <a:buSzPts val="1800"/>
              <a:buNone/>
              <a:defRPr sz="1800" b="1">
                <a:solidFill>
                  <a:srgbClr val="FFFFFF"/>
                </a:solidFill>
              </a:defRPr>
            </a:lvl3pPr>
            <a:lvl4pPr lvl="3" rtl="0">
              <a:spcBef>
                <a:spcPts val="0"/>
              </a:spcBef>
              <a:spcAft>
                <a:spcPts val="0"/>
              </a:spcAft>
              <a:buClr>
                <a:srgbClr val="FFFFFF"/>
              </a:buClr>
              <a:buSzPts val="1800"/>
              <a:buNone/>
              <a:defRPr sz="1800" b="1">
                <a:solidFill>
                  <a:srgbClr val="FFFFFF"/>
                </a:solidFill>
              </a:defRPr>
            </a:lvl4pPr>
            <a:lvl5pPr lvl="4" rtl="0">
              <a:spcBef>
                <a:spcPts val="0"/>
              </a:spcBef>
              <a:spcAft>
                <a:spcPts val="0"/>
              </a:spcAft>
              <a:buClr>
                <a:srgbClr val="FFFFFF"/>
              </a:buClr>
              <a:buSzPts val="1800"/>
              <a:buNone/>
              <a:defRPr sz="1800" b="1">
                <a:solidFill>
                  <a:srgbClr val="FFFFFF"/>
                </a:solidFill>
              </a:defRPr>
            </a:lvl5pPr>
            <a:lvl6pPr lvl="5" rtl="0">
              <a:spcBef>
                <a:spcPts val="0"/>
              </a:spcBef>
              <a:spcAft>
                <a:spcPts val="0"/>
              </a:spcAft>
              <a:buClr>
                <a:srgbClr val="FFFFFF"/>
              </a:buClr>
              <a:buSzPts val="1800"/>
              <a:buNone/>
              <a:defRPr sz="1800" b="1">
                <a:solidFill>
                  <a:srgbClr val="FFFFFF"/>
                </a:solidFill>
              </a:defRPr>
            </a:lvl6pPr>
            <a:lvl7pPr lvl="6" rtl="0">
              <a:spcBef>
                <a:spcPts val="0"/>
              </a:spcBef>
              <a:spcAft>
                <a:spcPts val="0"/>
              </a:spcAft>
              <a:buClr>
                <a:srgbClr val="FFFFFF"/>
              </a:buClr>
              <a:buSzPts val="1800"/>
              <a:buNone/>
              <a:defRPr sz="1800" b="1">
                <a:solidFill>
                  <a:srgbClr val="FFFFFF"/>
                </a:solidFill>
              </a:defRPr>
            </a:lvl7pPr>
            <a:lvl8pPr lvl="7" rtl="0">
              <a:spcBef>
                <a:spcPts val="0"/>
              </a:spcBef>
              <a:spcAft>
                <a:spcPts val="0"/>
              </a:spcAft>
              <a:buClr>
                <a:srgbClr val="FFFFFF"/>
              </a:buClr>
              <a:buSzPts val="1800"/>
              <a:buNone/>
              <a:defRPr sz="1800" b="1">
                <a:solidFill>
                  <a:srgbClr val="FFFFFF"/>
                </a:solidFill>
              </a:defRPr>
            </a:lvl8pPr>
            <a:lvl9pPr lvl="8" rtl="0">
              <a:spcBef>
                <a:spcPts val="0"/>
              </a:spcBef>
              <a:spcAft>
                <a:spcPts val="0"/>
              </a:spcAft>
              <a:buClr>
                <a:srgbClr val="FFFFFF"/>
              </a:buClr>
              <a:buSzPts val="1800"/>
              <a:buNone/>
              <a:defRPr sz="1800" b="1">
                <a:solidFill>
                  <a:srgbClr val="FFFFFF"/>
                </a:solidFill>
              </a:defRPr>
            </a:lvl9pPr>
          </a:lstStyle>
          <a:p>
            <a:endParaRPr/>
          </a:p>
        </p:txBody>
      </p:sp>
      <p:pic>
        <p:nvPicPr>
          <p:cNvPr id="54" name="Google Shape;54;p9"/>
          <p:cNvPicPr preferRelativeResize="0"/>
          <p:nvPr/>
        </p:nvPicPr>
        <p:blipFill rotWithShape="1">
          <a:blip r:embed="rId2">
            <a:alphaModFix/>
          </a:blip>
          <a:srcRect t="-11356" b="2471"/>
          <a:stretch/>
        </p:blipFill>
        <p:spPr>
          <a:xfrm>
            <a:off x="0" y="-816925"/>
            <a:ext cx="9144003" cy="60945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aslide met foto als achtergrond 1">
  <p:cSld name="BLANK_2_1">
    <p:spTree>
      <p:nvGrpSpPr>
        <p:cNvPr id="1" name="Shape 55"/>
        <p:cNvGrpSpPr/>
        <p:nvPr/>
      </p:nvGrpSpPr>
      <p:grpSpPr>
        <a:xfrm>
          <a:off x="0" y="0"/>
          <a:ext cx="0" cy="0"/>
          <a:chOff x="0" y="0"/>
          <a:chExt cx="0" cy="0"/>
        </a:xfrm>
      </p:grpSpPr>
      <p:pic>
        <p:nvPicPr>
          <p:cNvPr id="56" name="Google Shape;56;p10"/>
          <p:cNvPicPr preferRelativeResize="0"/>
          <p:nvPr/>
        </p:nvPicPr>
        <p:blipFill rotWithShape="1">
          <a:blip r:embed="rId2">
            <a:alphaModFix/>
          </a:blip>
          <a:srcRect b="19698"/>
          <a:stretch/>
        </p:blipFill>
        <p:spPr>
          <a:xfrm>
            <a:off x="0" y="-1211125"/>
            <a:ext cx="9144003" cy="4894126"/>
          </a:xfrm>
          <a:prstGeom prst="rect">
            <a:avLst/>
          </a:prstGeom>
          <a:noFill/>
          <a:ln>
            <a:noFill/>
          </a:ln>
        </p:spPr>
      </p:pic>
      <p:sp>
        <p:nvSpPr>
          <p:cNvPr id="57" name="Google Shape;5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
        <p:nvSpPr>
          <p:cNvPr id="58" name="Google Shape;58;p10"/>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0"/>
          <p:cNvSpPr/>
          <p:nvPr/>
        </p:nvSpPr>
        <p:spPr>
          <a:xfrm>
            <a:off x="395025" y="361325"/>
            <a:ext cx="1169100" cy="47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60" name="Google Shape;60;p1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000"/>
              <a:buNone/>
              <a:defRPr sz="2000" b="1">
                <a:solidFill>
                  <a:schemeClr val="dk2"/>
                </a:solidFill>
              </a:defRPr>
            </a:lvl1pPr>
            <a:lvl2pPr lvl="1" rtl="0">
              <a:spcBef>
                <a:spcPts val="0"/>
              </a:spcBef>
              <a:spcAft>
                <a:spcPts val="0"/>
              </a:spcAft>
              <a:buClr>
                <a:srgbClr val="FFFFFF"/>
              </a:buClr>
              <a:buSzPts val="1800"/>
              <a:buNone/>
              <a:defRPr sz="1800" b="1">
                <a:solidFill>
                  <a:srgbClr val="FFFFFF"/>
                </a:solidFill>
              </a:defRPr>
            </a:lvl2pPr>
            <a:lvl3pPr lvl="2" rtl="0">
              <a:spcBef>
                <a:spcPts val="0"/>
              </a:spcBef>
              <a:spcAft>
                <a:spcPts val="0"/>
              </a:spcAft>
              <a:buClr>
                <a:srgbClr val="FFFFFF"/>
              </a:buClr>
              <a:buSzPts val="1800"/>
              <a:buNone/>
              <a:defRPr sz="1800" b="1">
                <a:solidFill>
                  <a:srgbClr val="FFFFFF"/>
                </a:solidFill>
              </a:defRPr>
            </a:lvl3pPr>
            <a:lvl4pPr lvl="3" rtl="0">
              <a:spcBef>
                <a:spcPts val="0"/>
              </a:spcBef>
              <a:spcAft>
                <a:spcPts val="0"/>
              </a:spcAft>
              <a:buClr>
                <a:srgbClr val="FFFFFF"/>
              </a:buClr>
              <a:buSzPts val="1800"/>
              <a:buNone/>
              <a:defRPr sz="1800" b="1">
                <a:solidFill>
                  <a:srgbClr val="FFFFFF"/>
                </a:solidFill>
              </a:defRPr>
            </a:lvl4pPr>
            <a:lvl5pPr lvl="4" rtl="0">
              <a:spcBef>
                <a:spcPts val="0"/>
              </a:spcBef>
              <a:spcAft>
                <a:spcPts val="0"/>
              </a:spcAft>
              <a:buClr>
                <a:srgbClr val="FFFFFF"/>
              </a:buClr>
              <a:buSzPts val="1800"/>
              <a:buNone/>
              <a:defRPr sz="1800" b="1">
                <a:solidFill>
                  <a:srgbClr val="FFFFFF"/>
                </a:solidFill>
              </a:defRPr>
            </a:lvl5pPr>
            <a:lvl6pPr lvl="5" rtl="0">
              <a:spcBef>
                <a:spcPts val="0"/>
              </a:spcBef>
              <a:spcAft>
                <a:spcPts val="0"/>
              </a:spcAft>
              <a:buClr>
                <a:srgbClr val="FFFFFF"/>
              </a:buClr>
              <a:buSzPts val="1800"/>
              <a:buNone/>
              <a:defRPr sz="1800" b="1">
                <a:solidFill>
                  <a:srgbClr val="FFFFFF"/>
                </a:solidFill>
              </a:defRPr>
            </a:lvl6pPr>
            <a:lvl7pPr lvl="6" rtl="0">
              <a:spcBef>
                <a:spcPts val="0"/>
              </a:spcBef>
              <a:spcAft>
                <a:spcPts val="0"/>
              </a:spcAft>
              <a:buClr>
                <a:srgbClr val="FFFFFF"/>
              </a:buClr>
              <a:buSzPts val="1800"/>
              <a:buNone/>
              <a:defRPr sz="1800" b="1">
                <a:solidFill>
                  <a:srgbClr val="FFFFFF"/>
                </a:solidFill>
              </a:defRPr>
            </a:lvl7pPr>
            <a:lvl8pPr lvl="7" rtl="0">
              <a:spcBef>
                <a:spcPts val="0"/>
              </a:spcBef>
              <a:spcAft>
                <a:spcPts val="0"/>
              </a:spcAft>
              <a:buClr>
                <a:srgbClr val="FFFFFF"/>
              </a:buClr>
              <a:buSzPts val="1800"/>
              <a:buNone/>
              <a:defRPr sz="1800" b="1">
                <a:solidFill>
                  <a:srgbClr val="FFFFFF"/>
                </a:solidFill>
              </a:defRPr>
            </a:lvl8pPr>
            <a:lvl9pPr lvl="8" rtl="0">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1pPr>
            <a:lvl2pPr lvl="1">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2pPr>
            <a:lvl3pPr lvl="2">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3pPr>
            <a:lvl4pPr lvl="3">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4pPr>
            <a:lvl5pPr lvl="4">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5pPr>
            <a:lvl6pPr lvl="5">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6pPr>
            <a:lvl7pPr lvl="6">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7pPr>
            <a:lvl8pPr lvl="7">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8pPr>
            <a:lvl9pPr lvl="8">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a:lnSpc>
                <a:spcPct val="115000"/>
              </a:lnSpc>
              <a:spcBef>
                <a:spcPts val="1600"/>
              </a:spcBef>
              <a:spcAft>
                <a:spcPts val="160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900">
                <a:solidFill>
                  <a:schemeClr val="dk2"/>
                </a:solidFill>
                <a:latin typeface="Calibri"/>
                <a:ea typeface="Calibri"/>
                <a:cs typeface="Calibri"/>
                <a:sym typeface="Calibri"/>
              </a:defRPr>
            </a:lvl1pPr>
            <a:lvl2pPr lvl="1" algn="r" rtl="0">
              <a:buNone/>
              <a:defRPr sz="900">
                <a:solidFill>
                  <a:schemeClr val="dk2"/>
                </a:solidFill>
                <a:latin typeface="Calibri"/>
                <a:ea typeface="Calibri"/>
                <a:cs typeface="Calibri"/>
                <a:sym typeface="Calibri"/>
              </a:defRPr>
            </a:lvl2pPr>
            <a:lvl3pPr lvl="2" algn="r" rtl="0">
              <a:buNone/>
              <a:defRPr sz="900">
                <a:solidFill>
                  <a:schemeClr val="dk2"/>
                </a:solidFill>
                <a:latin typeface="Calibri"/>
                <a:ea typeface="Calibri"/>
                <a:cs typeface="Calibri"/>
                <a:sym typeface="Calibri"/>
              </a:defRPr>
            </a:lvl3pPr>
            <a:lvl4pPr lvl="3" algn="r" rtl="0">
              <a:buNone/>
              <a:defRPr sz="900">
                <a:solidFill>
                  <a:schemeClr val="dk2"/>
                </a:solidFill>
                <a:latin typeface="Calibri"/>
                <a:ea typeface="Calibri"/>
                <a:cs typeface="Calibri"/>
                <a:sym typeface="Calibri"/>
              </a:defRPr>
            </a:lvl4pPr>
            <a:lvl5pPr lvl="4" algn="r" rtl="0">
              <a:buNone/>
              <a:defRPr sz="900">
                <a:solidFill>
                  <a:schemeClr val="dk2"/>
                </a:solidFill>
                <a:latin typeface="Calibri"/>
                <a:ea typeface="Calibri"/>
                <a:cs typeface="Calibri"/>
                <a:sym typeface="Calibri"/>
              </a:defRPr>
            </a:lvl5pPr>
            <a:lvl6pPr lvl="5" algn="r" rtl="0">
              <a:buNone/>
              <a:defRPr sz="900">
                <a:solidFill>
                  <a:schemeClr val="dk2"/>
                </a:solidFill>
                <a:latin typeface="Calibri"/>
                <a:ea typeface="Calibri"/>
                <a:cs typeface="Calibri"/>
                <a:sym typeface="Calibri"/>
              </a:defRPr>
            </a:lvl6pPr>
            <a:lvl7pPr lvl="6" algn="r" rtl="0">
              <a:buNone/>
              <a:defRPr sz="900">
                <a:solidFill>
                  <a:schemeClr val="dk2"/>
                </a:solidFill>
                <a:latin typeface="Calibri"/>
                <a:ea typeface="Calibri"/>
                <a:cs typeface="Calibri"/>
                <a:sym typeface="Calibri"/>
              </a:defRPr>
            </a:lvl7pPr>
            <a:lvl8pPr lvl="7" algn="r" rtl="0">
              <a:buNone/>
              <a:defRPr sz="900">
                <a:solidFill>
                  <a:schemeClr val="dk2"/>
                </a:solidFill>
                <a:latin typeface="Calibri"/>
                <a:ea typeface="Calibri"/>
                <a:cs typeface="Calibri"/>
                <a:sym typeface="Calibri"/>
              </a:defRPr>
            </a:lvl8pPr>
            <a:lvl9pPr lvl="8" algn="r" rtl="0">
              <a:buNone/>
              <a:defRPr sz="9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1pPr>
            <a:lvl2pPr lvl="1">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2pPr>
            <a:lvl3pPr lvl="2">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3pPr>
            <a:lvl4pPr lvl="3">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4pPr>
            <a:lvl5pPr lvl="4">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5pPr>
            <a:lvl6pPr lvl="5">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6pPr>
            <a:lvl7pPr lvl="6">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7pPr>
            <a:lvl8pPr lvl="7">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8pPr>
            <a:lvl9pPr lvl="8">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9pPr>
          </a:lstStyle>
          <a:p>
            <a:endParaRPr/>
          </a:p>
        </p:txBody>
      </p:sp>
      <p:sp>
        <p:nvSpPr>
          <p:cNvPr id="63" name="Google Shape;63;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a:lnSpc>
                <a:spcPct val="115000"/>
              </a:lnSpc>
              <a:spcBef>
                <a:spcPts val="1600"/>
              </a:spcBef>
              <a:spcAft>
                <a:spcPts val="160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64" name="Google Shape;6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900">
                <a:solidFill>
                  <a:schemeClr val="dk2"/>
                </a:solidFill>
                <a:latin typeface="Calibri"/>
                <a:ea typeface="Calibri"/>
                <a:cs typeface="Calibri"/>
                <a:sym typeface="Calibri"/>
              </a:defRPr>
            </a:lvl1pPr>
            <a:lvl2pPr lvl="1" algn="r">
              <a:buNone/>
              <a:defRPr sz="900">
                <a:solidFill>
                  <a:schemeClr val="dk2"/>
                </a:solidFill>
                <a:latin typeface="Calibri"/>
                <a:ea typeface="Calibri"/>
                <a:cs typeface="Calibri"/>
                <a:sym typeface="Calibri"/>
              </a:defRPr>
            </a:lvl2pPr>
            <a:lvl3pPr lvl="2" algn="r">
              <a:buNone/>
              <a:defRPr sz="900">
                <a:solidFill>
                  <a:schemeClr val="dk2"/>
                </a:solidFill>
                <a:latin typeface="Calibri"/>
                <a:ea typeface="Calibri"/>
                <a:cs typeface="Calibri"/>
                <a:sym typeface="Calibri"/>
              </a:defRPr>
            </a:lvl3pPr>
            <a:lvl4pPr lvl="3" algn="r">
              <a:buNone/>
              <a:defRPr sz="900">
                <a:solidFill>
                  <a:schemeClr val="dk2"/>
                </a:solidFill>
                <a:latin typeface="Calibri"/>
                <a:ea typeface="Calibri"/>
                <a:cs typeface="Calibri"/>
                <a:sym typeface="Calibri"/>
              </a:defRPr>
            </a:lvl4pPr>
            <a:lvl5pPr lvl="4" algn="r">
              <a:buNone/>
              <a:defRPr sz="900">
                <a:solidFill>
                  <a:schemeClr val="dk2"/>
                </a:solidFill>
                <a:latin typeface="Calibri"/>
                <a:ea typeface="Calibri"/>
                <a:cs typeface="Calibri"/>
                <a:sym typeface="Calibri"/>
              </a:defRPr>
            </a:lvl5pPr>
            <a:lvl6pPr lvl="5" algn="r">
              <a:buNone/>
              <a:defRPr sz="900">
                <a:solidFill>
                  <a:schemeClr val="dk2"/>
                </a:solidFill>
                <a:latin typeface="Calibri"/>
                <a:ea typeface="Calibri"/>
                <a:cs typeface="Calibri"/>
                <a:sym typeface="Calibri"/>
              </a:defRPr>
            </a:lvl6pPr>
            <a:lvl7pPr lvl="6" algn="r">
              <a:buNone/>
              <a:defRPr sz="900">
                <a:solidFill>
                  <a:schemeClr val="dk2"/>
                </a:solidFill>
                <a:latin typeface="Calibri"/>
                <a:ea typeface="Calibri"/>
                <a:cs typeface="Calibri"/>
                <a:sym typeface="Calibri"/>
              </a:defRPr>
            </a:lvl7pPr>
            <a:lvl8pPr lvl="7" algn="r">
              <a:buNone/>
              <a:defRPr sz="900">
                <a:solidFill>
                  <a:schemeClr val="dk2"/>
                </a:solidFill>
                <a:latin typeface="Calibri"/>
                <a:ea typeface="Calibri"/>
                <a:cs typeface="Calibri"/>
                <a:sym typeface="Calibri"/>
              </a:defRPr>
            </a:lvl8pPr>
            <a:lvl9pPr lvl="8" algn="r">
              <a:buNone/>
              <a:defRPr sz="9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hyperlink" Target="http://www.vaph.be/contact"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ctrTitle"/>
          </p:nvPr>
        </p:nvSpPr>
        <p:spPr>
          <a:xfrm>
            <a:off x="3750150" y="3196000"/>
            <a:ext cx="5082300" cy="1201500"/>
          </a:xfrm>
          <a:prstGeom prst="rect">
            <a:avLst/>
          </a:prstGeom>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nl"/>
              <a:t>Pilootfase RTH</a:t>
            </a:r>
            <a:endParaRPr/>
          </a:p>
          <a:p>
            <a:pPr marL="0" lvl="0" indent="0" algn="r" rtl="0">
              <a:spcBef>
                <a:spcPts val="0"/>
              </a:spcBef>
              <a:spcAft>
                <a:spcPts val="0"/>
              </a:spcAft>
              <a:buNone/>
            </a:pPr>
            <a:r>
              <a:rPr lang="nl" sz="2600"/>
              <a:t>Online infosessie 8 januari 2025</a:t>
            </a:r>
            <a:endParaRPr sz="2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Elementen voor een nieuw beleid RTH</a:t>
            </a:r>
            <a:endParaRPr/>
          </a:p>
        </p:txBody>
      </p:sp>
      <p:sp>
        <p:nvSpPr>
          <p:cNvPr id="175" name="Google Shape;175;p29"/>
          <p:cNvSpPr txBox="1">
            <a:spLocks noGrp="1"/>
          </p:cNvSpPr>
          <p:nvPr>
            <p:ph type="body" idx="1"/>
          </p:nvPr>
        </p:nvSpPr>
        <p:spPr>
          <a:xfrm>
            <a:off x="311700" y="868750"/>
            <a:ext cx="8520600" cy="362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sz="1600"/>
              <a:t>RTH = fundamentele pijler in beleid PmH; doel: bijdragen aan een kwaliteitsvol en inclusief leven van de persoon met een handicap en zijn gezin</a:t>
            </a:r>
            <a:endParaRPr sz="1600"/>
          </a:p>
          <a:p>
            <a:pPr marL="0" lvl="0" indent="0" algn="l" rtl="0">
              <a:spcBef>
                <a:spcPts val="1600"/>
              </a:spcBef>
              <a:spcAft>
                <a:spcPts val="0"/>
              </a:spcAft>
              <a:buNone/>
            </a:pPr>
            <a:r>
              <a:rPr lang="nl" sz="1600"/>
              <a:t>3 opdrachten voor (RTH-) aanbieders:</a:t>
            </a:r>
            <a:endParaRPr sz="1600"/>
          </a:p>
          <a:p>
            <a:pPr marL="457200" lvl="0" indent="-330200" algn="l" rtl="0">
              <a:spcBef>
                <a:spcPts val="1600"/>
              </a:spcBef>
              <a:spcAft>
                <a:spcPts val="0"/>
              </a:spcAft>
              <a:buSzPts val="1600"/>
              <a:buAutoNum type="arabicPeriod"/>
            </a:pPr>
            <a:r>
              <a:rPr lang="nl" sz="1600"/>
              <a:t>het ontwikkelen en organiseren van zeer gespecialiseerde activiteiten, hulp- en dienstverlening (</a:t>
            </a:r>
            <a:r>
              <a:rPr lang="nl" sz="1600" b="1"/>
              <a:t>handicapspecifieke ondersteuning bieden</a:t>
            </a:r>
            <a:r>
              <a:rPr lang="nl" sz="1600"/>
              <a:t>);</a:t>
            </a:r>
            <a:endParaRPr sz="1600"/>
          </a:p>
          <a:p>
            <a:pPr marL="457200" lvl="0" indent="-330200" algn="l" rtl="0">
              <a:spcBef>
                <a:spcPts val="0"/>
              </a:spcBef>
              <a:spcAft>
                <a:spcPts val="0"/>
              </a:spcAft>
              <a:buSzPts val="1600"/>
              <a:buAutoNum type="arabicPeriod"/>
            </a:pPr>
            <a:r>
              <a:rPr lang="nl" sz="1600"/>
              <a:t>de gespecialiseerde activiteiten, hulp- en dienstverlening waar aangewezen en zoveel als mogelijk afstemmen op en integreren met (reguliere) basis-aanbod aan activiteiten, hulp- en dienstverlening;</a:t>
            </a:r>
            <a:endParaRPr sz="1600"/>
          </a:p>
          <a:p>
            <a:pPr marL="457200" lvl="0" indent="-330200" algn="l" rtl="0">
              <a:spcBef>
                <a:spcPts val="0"/>
              </a:spcBef>
              <a:spcAft>
                <a:spcPts val="0"/>
              </a:spcAft>
              <a:buSzPts val="1600"/>
              <a:buAutoNum type="arabicPeriod"/>
            </a:pPr>
            <a:r>
              <a:rPr lang="nl" sz="1600"/>
              <a:t>het inbrengen van specifieke kennis en expertise ifv het meer open en toegankelijk maken van het (reguliere) basis-aanbod aan activiteiten, hulp- en dienstverlening (</a:t>
            </a:r>
            <a:r>
              <a:rPr lang="nl" sz="1600" b="1"/>
              <a:t>handicapspecifieke expertise inbrengen</a:t>
            </a:r>
            <a:r>
              <a:rPr lang="nl" sz="1600"/>
              <a:t>)</a:t>
            </a:r>
            <a:endParaRPr sz="1600"/>
          </a:p>
          <a:p>
            <a:pPr marL="0" lvl="0" indent="0" algn="l" rtl="0">
              <a:spcBef>
                <a:spcPts val="1600"/>
              </a:spcBef>
              <a:spcAft>
                <a:spcPts val="0"/>
              </a:spcAft>
              <a:buNone/>
            </a:pPr>
            <a:r>
              <a:rPr lang="nl" sz="1600"/>
              <a:t>OPGELET: bij uitbreiding gelden deze opdrachten ook voor aanbieders nRTH!</a:t>
            </a:r>
            <a:endParaRPr sz="1600"/>
          </a:p>
          <a:p>
            <a:pPr marL="0" lvl="0" indent="0" algn="l" rtl="0">
              <a:spcBef>
                <a:spcPts val="1600"/>
              </a:spcBef>
              <a:spcAft>
                <a:spcPts val="1600"/>
              </a:spcAft>
              <a:buNone/>
            </a:pPr>
            <a:endParaRPr sz="1600"/>
          </a:p>
        </p:txBody>
      </p:sp>
      <p:sp>
        <p:nvSpPr>
          <p:cNvPr id="176" name="Google Shape;176;p29"/>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solidFill>
                  <a:schemeClr val="hlink"/>
                </a:solidFill>
              </a:rPr>
              <a:t>Elementen voor een nieuw beleid RTH - definities (ONTWERP)</a:t>
            </a:r>
            <a:endParaRPr/>
          </a:p>
        </p:txBody>
      </p:sp>
      <p:sp>
        <p:nvSpPr>
          <p:cNvPr id="182" name="Google Shape;182;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(Reguliere) basis-aanbod aan activiteiten, hulp- en dienstverlening/ basisvoorzieningen: </a:t>
            </a:r>
            <a:endParaRPr/>
          </a:p>
          <a:p>
            <a:pPr marL="0" lvl="0" indent="0" algn="l" rtl="0">
              <a:spcBef>
                <a:spcPts val="1600"/>
              </a:spcBef>
              <a:spcAft>
                <a:spcPts val="0"/>
              </a:spcAft>
              <a:buNone/>
            </a:pPr>
            <a:r>
              <a:rPr lang="nl" b="1" i="1"/>
              <a:t>de activiteiten, hulp- en dienstverlening (gezondheid, algemeen welzijn, vrije tijd, mobiliteit, onderwijs, opvang …) die voor alle burgers beschikbaar zijn. </a:t>
            </a:r>
            <a:endParaRPr b="1" i="1"/>
          </a:p>
          <a:p>
            <a:pPr marL="0" lvl="0" indent="0" algn="l" rtl="0">
              <a:spcBef>
                <a:spcPts val="1600"/>
              </a:spcBef>
              <a:spcAft>
                <a:spcPts val="0"/>
              </a:spcAft>
              <a:buNone/>
            </a:pPr>
            <a:r>
              <a:rPr lang="nl"/>
              <a:t>Bijvoorbeeld Huis van het kind, kinderopvang, Overkophuis, Sociaal Huis, CAW, OCMW, … Bij uitbreiding gaat het ook om het meer openstellen van woonvoorzieningen, werk, cultuur edm voor PmH en om het aanpassen van de werking en dienstverlening van politie en justitie aan PmH.</a:t>
            </a:r>
            <a:endParaRPr/>
          </a:p>
          <a:p>
            <a:pPr marL="0" lvl="0" indent="0" algn="l" rtl="0">
              <a:spcBef>
                <a:spcPts val="1600"/>
              </a:spcBef>
              <a:spcAft>
                <a:spcPts val="1600"/>
              </a:spcAft>
              <a:buNone/>
            </a:pPr>
            <a:endParaRPr/>
          </a:p>
        </p:txBody>
      </p:sp>
      <p:sp>
        <p:nvSpPr>
          <p:cNvPr id="183" name="Google Shape;183;p30"/>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solidFill>
                  <a:schemeClr val="hlink"/>
                </a:solidFill>
              </a:rPr>
              <a:t>Elementen voor een nieuw beleid RTH - definities (ONTWERP)</a:t>
            </a:r>
            <a:endParaRPr/>
          </a:p>
        </p:txBody>
      </p:sp>
      <p:sp>
        <p:nvSpPr>
          <p:cNvPr id="189" name="Google Shape;189;p31"/>
          <p:cNvSpPr txBox="1">
            <a:spLocks noGrp="1"/>
          </p:cNvSpPr>
          <p:nvPr>
            <p:ph type="body" idx="1"/>
          </p:nvPr>
        </p:nvSpPr>
        <p:spPr>
          <a:xfrm>
            <a:off x="311700" y="1000075"/>
            <a:ext cx="8520600" cy="391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b="1"/>
              <a:t>Handicapspecifieke ondersteuning:</a:t>
            </a:r>
            <a:r>
              <a:rPr lang="nl"/>
              <a:t> het bieden van deze ondersteuning vereist specifieke kennis, inzichten, deskundigheid mbt bepaalde handicaps en welke beperkingen en ondersteuningsnoden deze met zich meebrengen, en het kunnen toepassen van sector-specifieke methodieken en tools ifv het correct benaderen, ondersteunen, stimuleren … van personen met een (vermoeden van) handicap en hun netwerk.</a:t>
            </a:r>
            <a:endParaRPr/>
          </a:p>
          <a:p>
            <a:pPr marL="0" lvl="0" indent="0" algn="l" rtl="0">
              <a:spcBef>
                <a:spcPts val="1600"/>
              </a:spcBef>
              <a:spcAft>
                <a:spcPts val="0"/>
              </a:spcAft>
              <a:buNone/>
            </a:pPr>
            <a:r>
              <a:rPr lang="nl" b="1"/>
              <a:t>Handicapspecifieke expertise</a:t>
            </a:r>
            <a:r>
              <a:rPr lang="nl"/>
              <a:t> verwijst naar diepgaande kennis van verschillende handicaps en de vaardigheid om deze kennis te vertalen naar concrete en praktische ondersteuning in de praktijk. Het omvat inzicht in de impact van beperkingen op de ontwikkeling van een persoon, zowel op sociaal, emotioneel, pedagogisch als fysiek vlak, en het kunnen inzetten van passende strategieën, hulpmiddelen en aanpassingen om de persoon en zijn (informeel en professioneel) netwerk optimaal te ondersteunen.</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190" name="Google Shape;190;p31"/>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Concrete verwachtingen tav de RTH aanbieders</a:t>
            </a:r>
            <a:endParaRPr/>
          </a:p>
        </p:txBody>
      </p:sp>
      <p:sp>
        <p:nvSpPr>
          <p:cNvPr id="196" name="Google Shape;196;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We verwachten van de aanbieders RTH dat ze uitvoering geven aan hun drieledige opdracht.</a:t>
            </a:r>
            <a:endParaRPr/>
          </a:p>
          <a:p>
            <a:pPr marL="0" lvl="0" indent="0" algn="l" rtl="0">
              <a:spcBef>
                <a:spcPts val="1600"/>
              </a:spcBef>
              <a:spcAft>
                <a:spcPts val="0"/>
              </a:spcAft>
              <a:buNone/>
            </a:pPr>
            <a:r>
              <a:rPr lang="nl"/>
              <a:t>We verwachten van de aanbieders RTH dat ze bij het uitvoeren van hun opdracht </a:t>
            </a:r>
            <a:endParaRPr/>
          </a:p>
          <a:p>
            <a:pPr marL="457200" lvl="0" indent="-342900" algn="l" rtl="0">
              <a:spcBef>
                <a:spcPts val="1600"/>
              </a:spcBef>
              <a:spcAft>
                <a:spcPts val="0"/>
              </a:spcAft>
              <a:buSzPts val="1800"/>
              <a:buChar char="●"/>
            </a:pPr>
            <a:r>
              <a:rPr lang="nl"/>
              <a:t>(pro-)actief inspelen op intersectorale evoluties</a:t>
            </a:r>
            <a:endParaRPr/>
          </a:p>
          <a:p>
            <a:pPr marL="457200" lvl="0" indent="-342900" algn="l" rtl="0">
              <a:spcBef>
                <a:spcPts val="0"/>
              </a:spcBef>
              <a:spcAft>
                <a:spcPts val="0"/>
              </a:spcAft>
              <a:buSzPts val="1800"/>
              <a:buChar char="●"/>
            </a:pPr>
            <a:r>
              <a:rPr lang="nl"/>
              <a:t>sectoraal en intersectoraal samenwerken en afstemmen </a:t>
            </a:r>
            <a:endParaRPr/>
          </a:p>
          <a:p>
            <a:pPr marL="457200" lvl="0" indent="-342900" algn="l" rtl="0">
              <a:spcBef>
                <a:spcPts val="0"/>
              </a:spcBef>
              <a:spcAft>
                <a:spcPts val="0"/>
              </a:spcAft>
              <a:buSzPts val="1800"/>
              <a:buChar char="●"/>
            </a:pPr>
            <a:r>
              <a:rPr lang="nl"/>
              <a:t>de 4 basisprincipes toepassen/ de 6 criteria voor kwaliteitsvolle zorg, ondersteuning en hulpmiddelen invullen</a:t>
            </a:r>
            <a:endParaRPr/>
          </a:p>
          <a:p>
            <a:pPr marL="0" lvl="0" indent="0" algn="l" rtl="0">
              <a:spcBef>
                <a:spcPts val="1600"/>
              </a:spcBef>
              <a:spcAft>
                <a:spcPts val="1600"/>
              </a:spcAft>
              <a:buNone/>
            </a:pPr>
            <a:endParaRPr/>
          </a:p>
        </p:txBody>
      </p:sp>
      <p:sp>
        <p:nvSpPr>
          <p:cNvPr id="197" name="Google Shape;197;p32"/>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Verwachting: (pro-)actief inspelen op intersectorale evoluties</a:t>
            </a:r>
            <a:endParaRPr/>
          </a:p>
        </p:txBody>
      </p:sp>
      <p:sp>
        <p:nvSpPr>
          <p:cNvPr id="203" name="Google Shape;203;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De nieuwe ontwikkelingen inzake het beleid PmH en intersectorale evoluties opvolgen en hier proactief op inspelen met eigen nieuwe ontwikkelingen.</a:t>
            </a:r>
            <a:endParaRPr/>
          </a:p>
          <a:p>
            <a:pPr marL="0" lvl="0" indent="0" algn="l" rtl="0">
              <a:spcBef>
                <a:spcPts val="1600"/>
              </a:spcBef>
              <a:spcAft>
                <a:spcPts val="0"/>
              </a:spcAft>
              <a:buNone/>
            </a:pPr>
            <a:r>
              <a:rPr lang="nl"/>
              <a:t>In het bijzonder verwachten we dat de RTH-aanbieders </a:t>
            </a:r>
            <a:r>
              <a:rPr lang="nl" b="1" i="1"/>
              <a:t>mee bijdragen aan het realiseren van de finaliteit en ambities uit het reflectiedocument/ PP2040</a:t>
            </a:r>
            <a:r>
              <a:rPr lang="nl"/>
              <a:t>.</a:t>
            </a:r>
            <a:endParaRPr/>
          </a:p>
          <a:p>
            <a:pPr marL="0" lvl="0" indent="0" algn="l" rtl="0">
              <a:spcBef>
                <a:spcPts val="1600"/>
              </a:spcBef>
              <a:spcAft>
                <a:spcPts val="0"/>
              </a:spcAft>
              <a:buNone/>
            </a:pPr>
            <a:r>
              <a:rPr lang="nl"/>
              <a:t>Finaliteit: Een kwaliteitsvol leven voor iedere persoon met een handicap in een open en toegankelijke samenleving</a:t>
            </a:r>
            <a:endParaRPr/>
          </a:p>
          <a:p>
            <a:pPr marL="0" lvl="0" indent="0" algn="l" rtl="0">
              <a:spcBef>
                <a:spcPts val="1600"/>
              </a:spcBef>
              <a:spcAft>
                <a:spcPts val="1600"/>
              </a:spcAft>
              <a:buNone/>
            </a:pPr>
            <a:endParaRPr/>
          </a:p>
        </p:txBody>
      </p:sp>
      <p:sp>
        <p:nvSpPr>
          <p:cNvPr id="204" name="Google Shape;204;p33"/>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Ambitie 1: een open en toegankelijke woon- leefomgeving waarin personen met een handicap actief participeren en kwaliteitsvol leven</a:t>
            </a:r>
            <a:endParaRPr/>
          </a:p>
          <a:p>
            <a:pPr marL="0" lvl="0" indent="0" algn="l" rtl="0">
              <a:spcBef>
                <a:spcPts val="0"/>
              </a:spcBef>
              <a:spcAft>
                <a:spcPts val="0"/>
              </a:spcAft>
              <a:buNone/>
            </a:pPr>
            <a:endParaRPr/>
          </a:p>
        </p:txBody>
      </p:sp>
      <p:sp>
        <p:nvSpPr>
          <p:cNvPr id="210" name="Google Shape;210;p34"/>
          <p:cNvSpPr txBox="1">
            <a:spLocks noGrp="1"/>
          </p:cNvSpPr>
          <p:nvPr>
            <p:ph type="body" idx="1"/>
          </p:nvPr>
        </p:nvSpPr>
        <p:spPr>
          <a:xfrm>
            <a:off x="311700" y="1352350"/>
            <a:ext cx="8520600" cy="321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Wat zegt het reflectiedocument?</a:t>
            </a:r>
            <a:endParaRPr/>
          </a:p>
          <a:p>
            <a:pPr marL="0" lvl="0" indent="0" algn="l" rtl="0">
              <a:spcBef>
                <a:spcPts val="1600"/>
              </a:spcBef>
              <a:spcAft>
                <a:spcPts val="0"/>
              </a:spcAft>
              <a:buNone/>
            </a:pPr>
            <a:r>
              <a:rPr lang="nl"/>
              <a:t>Open en toegankelijke woon- en leefomgevingen </a:t>
            </a:r>
            <a:endParaRPr/>
          </a:p>
          <a:p>
            <a:pPr marL="457200" lvl="0" indent="-342900" algn="l" rtl="0">
              <a:spcBef>
                <a:spcPts val="1600"/>
              </a:spcBef>
              <a:spcAft>
                <a:spcPts val="0"/>
              </a:spcAft>
              <a:buSzPts val="1800"/>
              <a:buChar char="●"/>
            </a:pPr>
            <a:r>
              <a:rPr lang="nl"/>
              <a:t>staan open voor en maken deel uit van de samenleving;</a:t>
            </a:r>
            <a:endParaRPr/>
          </a:p>
          <a:p>
            <a:pPr marL="457200" lvl="0" indent="-342900" algn="l" rtl="0">
              <a:spcBef>
                <a:spcPts val="0"/>
              </a:spcBef>
              <a:spcAft>
                <a:spcPts val="0"/>
              </a:spcAft>
              <a:buSzPts val="1800"/>
              <a:buChar char="●"/>
            </a:pPr>
            <a:r>
              <a:rPr lang="nl"/>
              <a:t>streven maximale autonomie na, ook voor de kwetsbaarste personen;</a:t>
            </a:r>
            <a:endParaRPr/>
          </a:p>
          <a:p>
            <a:pPr marL="457200" lvl="0" indent="-342900" algn="l" rtl="0">
              <a:spcBef>
                <a:spcPts val="0"/>
              </a:spcBef>
              <a:spcAft>
                <a:spcPts val="0"/>
              </a:spcAft>
              <a:buSzPts val="1800"/>
              <a:buChar char="●"/>
            </a:pPr>
            <a:r>
              <a:rPr lang="nl"/>
              <a:t>worden gestuurd door participatie en medezeggenschap</a:t>
            </a:r>
            <a:endParaRPr/>
          </a:p>
          <a:p>
            <a:pPr marL="0" lvl="0" indent="0" algn="l" rtl="0">
              <a:spcBef>
                <a:spcPts val="1600"/>
              </a:spcBef>
              <a:spcAft>
                <a:spcPts val="0"/>
              </a:spcAft>
              <a:buNone/>
            </a:pPr>
            <a:r>
              <a:rPr lang="nl"/>
              <a:t>Kwaliteitsvol leven wordt mede mogelijk gemaakt door kwaliteitsvolle zorg, ondersteuning en hulpmiddelen (zie eerder).</a:t>
            </a:r>
            <a:endParaRPr/>
          </a:p>
          <a:p>
            <a:pPr marL="457200" lvl="0" indent="0" algn="l" rtl="0">
              <a:spcBef>
                <a:spcPts val="1600"/>
              </a:spcBef>
              <a:spcAft>
                <a:spcPts val="0"/>
              </a:spcAft>
              <a:buNone/>
            </a:pPr>
            <a:endParaRPr/>
          </a:p>
          <a:p>
            <a:pPr marL="0" lvl="0" indent="0" algn="l" rtl="0">
              <a:spcBef>
                <a:spcPts val="1600"/>
              </a:spcBef>
              <a:spcAft>
                <a:spcPts val="1600"/>
              </a:spcAft>
              <a:buNone/>
            </a:pPr>
            <a:endParaRPr/>
          </a:p>
        </p:txBody>
      </p:sp>
      <p:sp>
        <p:nvSpPr>
          <p:cNvPr id="211" name="Google Shape;211;p34"/>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5"/>
          <p:cNvSpPr txBox="1">
            <a:spLocks noGrp="1"/>
          </p:cNvSpPr>
          <p:nvPr>
            <p:ph type="title"/>
          </p:nvPr>
        </p:nvSpPr>
        <p:spPr>
          <a:xfrm>
            <a:off x="311700" y="445025"/>
            <a:ext cx="8520600" cy="82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solidFill>
                  <a:schemeClr val="hlink"/>
                </a:solidFill>
              </a:rPr>
              <a:t>Ambitie 1: een open en toegankelijke woon- leefomgeving waarin personen met een handicap actief participeren en kwaliteitsvol leven</a:t>
            </a:r>
            <a:endParaRPr/>
          </a:p>
        </p:txBody>
      </p:sp>
      <p:sp>
        <p:nvSpPr>
          <p:cNvPr id="217" name="Google Shape;217;p35"/>
          <p:cNvSpPr txBox="1">
            <a:spLocks noGrp="1"/>
          </p:cNvSpPr>
          <p:nvPr>
            <p:ph type="body" idx="1"/>
          </p:nvPr>
        </p:nvSpPr>
        <p:spPr>
          <a:xfrm>
            <a:off x="311700" y="1454225"/>
            <a:ext cx="8520600" cy="311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t>Participatie wordt mogelijk gemaakt door</a:t>
            </a:r>
            <a:endParaRPr/>
          </a:p>
          <a:p>
            <a:pPr marL="457200" lvl="0" indent="-342900" algn="l" rtl="0">
              <a:spcBef>
                <a:spcPts val="1600"/>
              </a:spcBef>
              <a:spcAft>
                <a:spcPts val="0"/>
              </a:spcAft>
              <a:buClr>
                <a:schemeClr val="dk2"/>
              </a:buClr>
              <a:buSzPts val="1800"/>
              <a:buChar char="●"/>
            </a:pPr>
            <a:r>
              <a:rPr lang="nl"/>
              <a:t>een aangepaste houding van zorgprofessionals</a:t>
            </a:r>
            <a:endParaRPr/>
          </a:p>
          <a:p>
            <a:pPr marL="457200" lvl="0" indent="-342900" algn="l" rtl="0">
              <a:spcBef>
                <a:spcPts val="0"/>
              </a:spcBef>
              <a:spcAft>
                <a:spcPts val="0"/>
              </a:spcAft>
              <a:buClr>
                <a:schemeClr val="dk2"/>
              </a:buClr>
              <a:buSzPts val="1800"/>
              <a:buChar char="●"/>
            </a:pPr>
            <a:r>
              <a:rPr lang="nl"/>
              <a:t>de inzet van methodieken als krachtgericht werken</a:t>
            </a:r>
            <a:endParaRPr/>
          </a:p>
          <a:p>
            <a:pPr marL="457200" lvl="0" indent="-342900" algn="l" rtl="0">
              <a:spcBef>
                <a:spcPts val="0"/>
              </a:spcBef>
              <a:spcAft>
                <a:spcPts val="0"/>
              </a:spcAft>
              <a:buClr>
                <a:schemeClr val="dk2"/>
              </a:buClr>
              <a:buSzPts val="1800"/>
              <a:buChar char="●"/>
            </a:pPr>
            <a:r>
              <a:rPr lang="nl"/>
              <a:t>het realiseren van betrokkenheid van gebruikers bij het beleid (algemeen en binnen de eigen organisatie)</a:t>
            </a:r>
            <a:endParaRPr/>
          </a:p>
        </p:txBody>
      </p:sp>
      <p:sp>
        <p:nvSpPr>
          <p:cNvPr id="218" name="Google Shape;218;p35"/>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6"/>
          <p:cNvSpPr txBox="1">
            <a:spLocks noGrp="1"/>
          </p:cNvSpPr>
          <p:nvPr>
            <p:ph type="title"/>
          </p:nvPr>
        </p:nvSpPr>
        <p:spPr>
          <a:xfrm>
            <a:off x="311700" y="445025"/>
            <a:ext cx="8520600" cy="84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solidFill>
                  <a:schemeClr val="hlink"/>
                </a:solidFill>
              </a:rPr>
              <a:t>Ambitie 1: een open en toegankelijke woon- leefomgeving waarin personen met een handicap actief participeren en kwaliteitsvol leven</a:t>
            </a:r>
            <a:endParaRPr/>
          </a:p>
        </p:txBody>
      </p:sp>
      <p:sp>
        <p:nvSpPr>
          <p:cNvPr id="224" name="Google Shape;224;p36"/>
          <p:cNvSpPr txBox="1">
            <a:spLocks noGrp="1"/>
          </p:cNvSpPr>
          <p:nvPr>
            <p:ph type="body" idx="1"/>
          </p:nvPr>
        </p:nvSpPr>
        <p:spPr>
          <a:xfrm>
            <a:off x="311700" y="1395000"/>
            <a:ext cx="8520600" cy="327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Aanbieders RTH kunnen bijdragen aan ambitie 1 door</a:t>
            </a:r>
            <a:endParaRPr/>
          </a:p>
          <a:p>
            <a:pPr marL="457200" lvl="0" indent="-342900" algn="l" rtl="0">
              <a:spcBef>
                <a:spcPts val="1600"/>
              </a:spcBef>
              <a:spcAft>
                <a:spcPts val="0"/>
              </a:spcAft>
              <a:buSzPts val="1800"/>
              <a:buChar char="●"/>
            </a:pPr>
            <a:r>
              <a:rPr lang="nl"/>
              <a:t>de 4 basisprincipes te vertalen naar hun eigen werking en dienstverlening en deze consequent toe te passen;</a:t>
            </a:r>
            <a:endParaRPr/>
          </a:p>
          <a:p>
            <a:pPr marL="457200" lvl="0" indent="-342900" algn="l" rtl="0">
              <a:spcBef>
                <a:spcPts val="0"/>
              </a:spcBef>
              <a:spcAft>
                <a:spcPts val="0"/>
              </a:spcAft>
              <a:buSzPts val="1800"/>
              <a:buChar char="●"/>
            </a:pPr>
            <a:r>
              <a:rPr lang="nl"/>
              <a:t>in te zetten op het realiseren (stimuleren, faciliteren, ondersteunen) van participatie van gebruikers binnen de eigen organisatie;</a:t>
            </a:r>
            <a:endParaRPr/>
          </a:p>
          <a:p>
            <a:pPr marL="457200" lvl="0" indent="-342900" algn="l" rtl="0">
              <a:spcBef>
                <a:spcPts val="0"/>
              </a:spcBef>
              <a:spcAft>
                <a:spcPts val="0"/>
              </a:spcAft>
              <a:buSzPts val="1800"/>
              <a:buChar char="●"/>
            </a:pPr>
            <a:r>
              <a:rPr lang="nl"/>
              <a:t>reguliere actoren te versterken zodat ze meer open en toegankelijk worden voor PmH;</a:t>
            </a:r>
            <a:endParaRPr/>
          </a:p>
          <a:p>
            <a:pPr marL="457200" lvl="0" indent="-342900" algn="l" rtl="0">
              <a:spcBef>
                <a:spcPts val="0"/>
              </a:spcBef>
              <a:spcAft>
                <a:spcPts val="0"/>
              </a:spcAft>
              <a:buSzPts val="1800"/>
              <a:buChar char="●"/>
            </a:pPr>
            <a:r>
              <a:rPr lang="nl"/>
              <a:t>niet louter ‘exclusieve’ activiteiten te voorzien, maar steeds af te wegen wat nodig is om bestaande, reguliere activiteiten meer inclusief te maken.</a:t>
            </a:r>
            <a:endParaRPr/>
          </a:p>
          <a:p>
            <a:pPr marL="0" lvl="0" indent="0" algn="l" rtl="0">
              <a:spcBef>
                <a:spcPts val="1600"/>
              </a:spcBef>
              <a:spcAft>
                <a:spcPts val="1600"/>
              </a:spcAft>
              <a:buNone/>
            </a:pPr>
            <a:endParaRPr/>
          </a:p>
        </p:txBody>
      </p:sp>
      <p:sp>
        <p:nvSpPr>
          <p:cNvPr id="225" name="Google Shape;225;p36"/>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Ambitie 2: gedeelde verantwoordelijkheid met andere beleidsdomeinen en (deel)sectoren en een geïntegreerd zorgmodel</a:t>
            </a:r>
            <a:endParaRPr/>
          </a:p>
        </p:txBody>
      </p:sp>
      <p:sp>
        <p:nvSpPr>
          <p:cNvPr id="231" name="Google Shape;231;p37"/>
          <p:cNvSpPr txBox="1">
            <a:spLocks noGrp="1"/>
          </p:cNvSpPr>
          <p:nvPr>
            <p:ph type="body" idx="1"/>
          </p:nvPr>
        </p:nvSpPr>
        <p:spPr>
          <a:xfrm>
            <a:off x="311700" y="1403275"/>
            <a:ext cx="8520600" cy="316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Wat zegt het reflectiedocument?</a:t>
            </a:r>
            <a:endParaRPr/>
          </a:p>
          <a:p>
            <a:pPr marL="0" lvl="0" indent="0" algn="l" rtl="0">
              <a:spcBef>
                <a:spcPts val="1600"/>
              </a:spcBef>
              <a:spcAft>
                <a:spcPts val="0"/>
              </a:spcAft>
              <a:buNone/>
            </a:pPr>
            <a:r>
              <a:rPr lang="nl"/>
              <a:t>gedeelde verantwoordelijkheid:</a:t>
            </a:r>
            <a:endParaRPr/>
          </a:p>
          <a:p>
            <a:pPr marL="457200" lvl="0" indent="-342900" algn="l" rtl="0">
              <a:spcBef>
                <a:spcPts val="1600"/>
              </a:spcBef>
              <a:spcAft>
                <a:spcPts val="0"/>
              </a:spcAft>
              <a:buSzPts val="1800"/>
              <a:buChar char="●"/>
            </a:pPr>
            <a:r>
              <a:rPr lang="nl"/>
              <a:t>een kwaliteitsvol leven voor personen met een handicap is enkel mogelijk als ook andere sectoren en domeinen mee hun verantwoordelijkheid hiervoor opnemen</a:t>
            </a:r>
            <a:endParaRPr/>
          </a:p>
          <a:p>
            <a:pPr marL="457200" lvl="0" indent="-342900" algn="l" rtl="0">
              <a:spcBef>
                <a:spcPts val="0"/>
              </a:spcBef>
              <a:spcAft>
                <a:spcPts val="0"/>
              </a:spcAft>
              <a:buSzPts val="1800"/>
              <a:buChar char="●"/>
            </a:pPr>
            <a:r>
              <a:rPr lang="nl"/>
              <a:t>we denken ihbz aan algemeen welzijn, thuiszorg, ouderenzorg en psychiatrie, wonen, werk en sociale economie, mobiliteit, vrije tijd, onderwijs en ruimtelijke ordening.</a:t>
            </a:r>
            <a:endParaRPr/>
          </a:p>
          <a:p>
            <a:pPr marL="0" lvl="0" indent="0" algn="l" rtl="0">
              <a:spcBef>
                <a:spcPts val="1600"/>
              </a:spcBef>
              <a:spcAft>
                <a:spcPts val="1600"/>
              </a:spcAft>
              <a:buClr>
                <a:schemeClr val="dk1"/>
              </a:buClr>
              <a:buSzPts val="1100"/>
              <a:buFont typeface="Arial"/>
              <a:buNone/>
            </a:pPr>
            <a:endParaRPr/>
          </a:p>
        </p:txBody>
      </p:sp>
      <p:sp>
        <p:nvSpPr>
          <p:cNvPr id="232" name="Google Shape;232;p37"/>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Ambitie 2: gedeelde verantwoordelijkheid met andere beleidsdomeinen en (deel)sectoren en een geïntegreerd zorgmodel</a:t>
            </a:r>
            <a:endParaRPr/>
          </a:p>
        </p:txBody>
      </p:sp>
      <p:sp>
        <p:nvSpPr>
          <p:cNvPr id="238" name="Google Shape;238;p38"/>
          <p:cNvSpPr txBox="1">
            <a:spLocks noGrp="1"/>
          </p:cNvSpPr>
          <p:nvPr>
            <p:ph type="body" idx="1"/>
          </p:nvPr>
        </p:nvSpPr>
        <p:spPr>
          <a:xfrm>
            <a:off x="311700" y="1403275"/>
            <a:ext cx="8520600" cy="316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geïntegreerd zorgmodel:</a:t>
            </a:r>
            <a:endParaRPr/>
          </a:p>
          <a:p>
            <a:pPr marL="457200" lvl="0" indent="-342900" algn="l" rtl="0">
              <a:spcBef>
                <a:spcPts val="1600"/>
              </a:spcBef>
              <a:spcAft>
                <a:spcPts val="0"/>
              </a:spcAft>
              <a:buSzPts val="1800"/>
              <a:buChar char="●"/>
            </a:pPr>
            <a:r>
              <a:rPr lang="nl" sz="2000"/>
              <a:t>d</a:t>
            </a:r>
            <a:r>
              <a:rPr lang="nl"/>
              <a:t>it impliceert dat personen met een handicap maximaal kunnen deelnemen aan alle aspecten van de samenleving, en daarin inspraak hebben;</a:t>
            </a:r>
            <a:endParaRPr/>
          </a:p>
          <a:p>
            <a:pPr marL="457200" lvl="0" indent="-342900" algn="l" rtl="0">
              <a:spcBef>
                <a:spcPts val="0"/>
              </a:spcBef>
              <a:spcAft>
                <a:spcPts val="0"/>
              </a:spcAft>
              <a:buSzPts val="1800"/>
              <a:buChar char="●"/>
            </a:pPr>
            <a:r>
              <a:rPr lang="nl"/>
              <a:t>we stemmen de mate van inclusie en participatie af op de situatie: de sterktes en talenten van de personen met een handicap, de draagkracht van hun omgeving en de openheid en toegankelijkheid van bijvoorbeeld een job, hobby of woning.</a:t>
            </a:r>
            <a:endParaRPr/>
          </a:p>
          <a:p>
            <a:pPr marL="0" lvl="0" indent="0" algn="l" rtl="0">
              <a:spcBef>
                <a:spcPts val="1600"/>
              </a:spcBef>
              <a:spcAft>
                <a:spcPts val="1600"/>
              </a:spcAft>
              <a:buNone/>
            </a:pPr>
            <a:endParaRPr/>
          </a:p>
        </p:txBody>
      </p:sp>
      <p:sp>
        <p:nvSpPr>
          <p:cNvPr id="239" name="Google Shape;239;p38"/>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sz="2400"/>
              <a:t>Programma</a:t>
            </a:r>
            <a:endParaRPr sz="2400"/>
          </a:p>
        </p:txBody>
      </p:sp>
      <p:sp>
        <p:nvSpPr>
          <p:cNvPr id="121" name="Google Shape;121;p21"/>
          <p:cNvSpPr txBox="1">
            <a:spLocks noGrp="1"/>
          </p:cNvSpPr>
          <p:nvPr>
            <p:ph type="body" idx="1"/>
          </p:nvPr>
        </p:nvSpPr>
        <p:spPr>
          <a:xfrm>
            <a:off x="311700" y="1381075"/>
            <a:ext cx="8520600" cy="2178000"/>
          </a:xfrm>
          <a:prstGeom prst="rect">
            <a:avLst/>
          </a:prstGeom>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SzPts val="2000"/>
              <a:buChar char="●"/>
            </a:pPr>
            <a:r>
              <a:rPr lang="nl" sz="2000"/>
              <a:t>Situering van de infosessie</a:t>
            </a:r>
            <a:endParaRPr sz="2000"/>
          </a:p>
          <a:p>
            <a:pPr marL="457200" lvl="0" indent="-355600" algn="l" rtl="0">
              <a:lnSpc>
                <a:spcPct val="150000"/>
              </a:lnSpc>
              <a:spcBef>
                <a:spcPts val="0"/>
              </a:spcBef>
              <a:spcAft>
                <a:spcPts val="0"/>
              </a:spcAft>
              <a:buSzPts val="2000"/>
              <a:buChar char="●"/>
            </a:pPr>
            <a:r>
              <a:rPr lang="nl" sz="2000"/>
              <a:t>Nieuw beleid RTH: visie, principes en verwachtingen tav de RTH-aanbieders</a:t>
            </a:r>
            <a:endParaRPr sz="2000"/>
          </a:p>
          <a:p>
            <a:pPr marL="457200" lvl="0" indent="-355600" algn="l" rtl="0">
              <a:lnSpc>
                <a:spcPct val="150000"/>
              </a:lnSpc>
              <a:spcBef>
                <a:spcPts val="0"/>
              </a:spcBef>
              <a:spcAft>
                <a:spcPts val="0"/>
              </a:spcAft>
              <a:buSzPts val="2000"/>
              <a:buChar char="●"/>
            </a:pPr>
            <a:r>
              <a:rPr lang="nl" sz="2000"/>
              <a:t>Opvolging &amp; evaluatie piloot-initiatieven 2025</a:t>
            </a:r>
            <a:endParaRPr sz="2000"/>
          </a:p>
          <a:p>
            <a:pPr marL="457200" lvl="0" indent="-355600" algn="l" rtl="0">
              <a:lnSpc>
                <a:spcPct val="150000"/>
              </a:lnSpc>
              <a:spcBef>
                <a:spcPts val="0"/>
              </a:spcBef>
              <a:spcAft>
                <a:spcPts val="0"/>
              </a:spcAft>
              <a:buSzPts val="2000"/>
              <a:buChar char="●"/>
            </a:pPr>
            <a:r>
              <a:rPr lang="nl" sz="2000"/>
              <a:t>Cijfers pilootfase RTH 2024</a:t>
            </a:r>
            <a:endParaRPr sz="2000"/>
          </a:p>
          <a:p>
            <a:pPr marL="457200" lvl="0" indent="-355600" algn="l" rtl="0">
              <a:lnSpc>
                <a:spcPct val="150000"/>
              </a:lnSpc>
              <a:spcBef>
                <a:spcPts val="0"/>
              </a:spcBef>
              <a:spcAft>
                <a:spcPts val="0"/>
              </a:spcAft>
              <a:buSzPts val="2000"/>
              <a:buChar char="●"/>
            </a:pPr>
            <a:r>
              <a:rPr lang="nl" sz="2000"/>
              <a:t>Vragen</a:t>
            </a:r>
            <a:endParaRPr sz="2000"/>
          </a:p>
        </p:txBody>
      </p:sp>
      <p:sp>
        <p:nvSpPr>
          <p:cNvPr id="122" name="Google Shape;122;p21"/>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9"/>
          <p:cNvSpPr txBox="1">
            <a:spLocks noGrp="1"/>
          </p:cNvSpPr>
          <p:nvPr>
            <p:ph type="title"/>
          </p:nvPr>
        </p:nvSpPr>
        <p:spPr>
          <a:xfrm>
            <a:off x="311700" y="445025"/>
            <a:ext cx="8520600" cy="87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solidFill>
                  <a:schemeClr val="hlink"/>
                </a:solidFill>
              </a:rPr>
              <a:t>Ambitie 2: gedeelde verantwoordelijkheid met andere beleidsdomeinen en (deel)sectoren en een geïntegreerd zorgmodel</a:t>
            </a:r>
            <a:endParaRPr/>
          </a:p>
        </p:txBody>
      </p:sp>
      <p:sp>
        <p:nvSpPr>
          <p:cNvPr id="245" name="Google Shape;245;p39"/>
          <p:cNvSpPr txBox="1">
            <a:spLocks noGrp="1"/>
          </p:cNvSpPr>
          <p:nvPr>
            <p:ph type="body" idx="1"/>
          </p:nvPr>
        </p:nvSpPr>
        <p:spPr>
          <a:xfrm>
            <a:off x="311700" y="1318325"/>
            <a:ext cx="8717700" cy="354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Aanbieders RTH kunnen aan ambitie 2 bijdragen door actoren te versterken, ihbz door</a:t>
            </a:r>
            <a:endParaRPr/>
          </a:p>
          <a:p>
            <a:pPr marL="457200" lvl="0" indent="-342900" algn="l" rtl="0">
              <a:spcBef>
                <a:spcPts val="1600"/>
              </a:spcBef>
              <a:spcAft>
                <a:spcPts val="0"/>
              </a:spcAft>
              <a:buSzPts val="1800"/>
              <a:buChar char="●"/>
            </a:pPr>
            <a:r>
              <a:rPr lang="nl"/>
              <a:t>zelf actief samenwerking met actoren uit andere sectoren op te zoeken;</a:t>
            </a:r>
            <a:endParaRPr/>
          </a:p>
          <a:p>
            <a:pPr marL="457200" lvl="0" indent="-342900" algn="l" rtl="0">
              <a:spcBef>
                <a:spcPts val="0"/>
              </a:spcBef>
              <a:spcAft>
                <a:spcPts val="0"/>
              </a:spcAft>
              <a:buSzPts val="1800"/>
              <a:buChar char="●"/>
            </a:pPr>
            <a:r>
              <a:rPr lang="nl"/>
              <a:t>het delen van handicapspecifieke kennis, expertise over zorg, ondersteuning en hulpmiddelen, ervaringen en verhalen van personen met een handicap;</a:t>
            </a:r>
            <a:endParaRPr/>
          </a:p>
          <a:p>
            <a:pPr marL="457200" lvl="0" indent="-342900" algn="l" rtl="0">
              <a:spcBef>
                <a:spcPts val="0"/>
              </a:spcBef>
              <a:spcAft>
                <a:spcPts val="0"/>
              </a:spcAft>
              <a:buSzPts val="1800"/>
              <a:buChar char="●"/>
            </a:pPr>
            <a:r>
              <a:rPr lang="nl"/>
              <a:t>het perspectief van PmH in te brengen </a:t>
            </a:r>
            <a:r>
              <a:rPr lang="nl" sz="1400"/>
              <a:t>(recht op inclusie, recht op onderwijs, recht op vrije tijd)</a:t>
            </a:r>
            <a:r>
              <a:rPr lang="nl"/>
              <a:t>;</a:t>
            </a:r>
            <a:endParaRPr/>
          </a:p>
          <a:p>
            <a:pPr marL="457200" lvl="0" indent="-342900" algn="l" rtl="0">
              <a:spcBef>
                <a:spcPts val="0"/>
              </a:spcBef>
              <a:spcAft>
                <a:spcPts val="0"/>
              </a:spcAft>
              <a:buSzPts val="1800"/>
              <a:buChar char="●"/>
            </a:pPr>
            <a:r>
              <a:rPr lang="nl"/>
              <a:t>zelf voldoende zicht te krijgen op en inzicht te verwerven in de beschikbare hulp- en dienstverlening en maatregelen in andere sectoren en domeinen;</a:t>
            </a:r>
            <a:endParaRPr/>
          </a:p>
          <a:p>
            <a:pPr marL="457200" lvl="0" indent="-342900" algn="l" rtl="0">
              <a:spcBef>
                <a:spcPts val="0"/>
              </a:spcBef>
              <a:spcAft>
                <a:spcPts val="0"/>
              </a:spcAft>
              <a:buSzPts val="1800"/>
              <a:buChar char="●"/>
            </a:pPr>
            <a:r>
              <a:rPr lang="nl"/>
              <a:t>actief bij te dragen tot meer zelfvertrouwen en professionaliteit van de reguliere actoren zodat deze hun verantwoordelijkheid en de opdracht ten volle kunnen opnemen met steun van RTH aanbieders in deze zoektocht.</a:t>
            </a:r>
            <a:endParaRPr/>
          </a:p>
        </p:txBody>
      </p:sp>
      <p:sp>
        <p:nvSpPr>
          <p:cNvPr id="246" name="Google Shape;246;p39"/>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0"/>
          <p:cNvSpPr txBox="1">
            <a:spLocks noGrp="1"/>
          </p:cNvSpPr>
          <p:nvPr>
            <p:ph type="title"/>
          </p:nvPr>
        </p:nvSpPr>
        <p:spPr>
          <a:xfrm>
            <a:off x="311700" y="445025"/>
            <a:ext cx="8520600" cy="80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Ambitie 3: een actieve ambassadeursrol voor het VAPH en zijn stakeholders om een kwaliteitsvol leven in een open en toegankelijke samenleving te realiseren</a:t>
            </a:r>
            <a:endParaRPr/>
          </a:p>
          <a:p>
            <a:pPr marL="0" lvl="0" indent="0" algn="l" rtl="0">
              <a:spcBef>
                <a:spcPts val="0"/>
              </a:spcBef>
              <a:spcAft>
                <a:spcPts val="0"/>
              </a:spcAft>
              <a:buNone/>
            </a:pPr>
            <a:endParaRPr/>
          </a:p>
        </p:txBody>
      </p:sp>
      <p:sp>
        <p:nvSpPr>
          <p:cNvPr id="252" name="Google Shape;252;p40"/>
          <p:cNvSpPr txBox="1">
            <a:spLocks noGrp="1"/>
          </p:cNvSpPr>
          <p:nvPr>
            <p:ph type="body" idx="1"/>
          </p:nvPr>
        </p:nvSpPr>
        <p:spPr>
          <a:xfrm>
            <a:off x="311700" y="1403675"/>
            <a:ext cx="8520600" cy="332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Wat zegt het reflectiedocument?</a:t>
            </a:r>
            <a:endParaRPr/>
          </a:p>
          <a:p>
            <a:pPr marL="0" lvl="0" indent="0" algn="l" rtl="0">
              <a:spcBef>
                <a:spcPts val="1600"/>
              </a:spcBef>
              <a:spcAft>
                <a:spcPts val="0"/>
              </a:spcAft>
              <a:buNone/>
            </a:pPr>
            <a:r>
              <a:rPr lang="nl"/>
              <a:t>Handicapspecifieke kennis en expertise is en blijft noodzakelijk en mag niet verloren gaan; er moet blijvend geïnvesteerd worden in het ontwikkelen, delen en gericht inzetten van deze handicapspecifieke kennis en expertise.</a:t>
            </a:r>
            <a:endParaRPr/>
          </a:p>
          <a:p>
            <a:pPr marL="0" lvl="0" indent="0" algn="l" rtl="0">
              <a:spcBef>
                <a:spcPts val="1600"/>
              </a:spcBef>
              <a:spcAft>
                <a:spcPts val="0"/>
              </a:spcAft>
              <a:buNone/>
            </a:pPr>
            <a:r>
              <a:rPr lang="nl"/>
              <a:t>Zorgprofessionals ontwikkelen een houding en aanpak die garandeert dat ook de meest kwetsbare personen hun rechten kunnen uitoefenen.</a:t>
            </a:r>
            <a:endParaRPr/>
          </a:p>
          <a:p>
            <a:pPr marL="0" lvl="0" indent="0" algn="l" rtl="0">
              <a:spcBef>
                <a:spcPts val="1600"/>
              </a:spcBef>
              <a:spcAft>
                <a:spcPts val="0"/>
              </a:spcAft>
              <a:buNone/>
            </a:pPr>
            <a:r>
              <a:rPr lang="nl"/>
              <a:t>Het VN verdrag voor de Rechten van PmH vormt de leidraad en de toetssteen van ons handelen.</a:t>
            </a:r>
            <a:endParaRPr/>
          </a:p>
          <a:p>
            <a:pPr marL="0" lvl="0" indent="0" algn="l" rtl="0">
              <a:spcBef>
                <a:spcPts val="1600"/>
              </a:spcBef>
              <a:spcAft>
                <a:spcPts val="1600"/>
              </a:spcAft>
              <a:buNone/>
            </a:pPr>
            <a:endParaRPr/>
          </a:p>
        </p:txBody>
      </p:sp>
      <p:sp>
        <p:nvSpPr>
          <p:cNvPr id="253" name="Google Shape;253;p40"/>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1"/>
          <p:cNvSpPr txBox="1">
            <a:spLocks noGrp="1"/>
          </p:cNvSpPr>
          <p:nvPr>
            <p:ph type="title"/>
          </p:nvPr>
        </p:nvSpPr>
        <p:spPr>
          <a:xfrm>
            <a:off x="311700" y="445025"/>
            <a:ext cx="8520600" cy="82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solidFill>
                  <a:schemeClr val="hlink"/>
                </a:solidFill>
              </a:rPr>
              <a:t>Ambitie 3: een actieve ambassadeursrol voor het VAPH en zijn stakeholders om een kwaliteitsvol leven in een open en toegankelijke samenleving te realiseren</a:t>
            </a:r>
            <a:endParaRPr/>
          </a:p>
        </p:txBody>
      </p:sp>
      <p:sp>
        <p:nvSpPr>
          <p:cNvPr id="259" name="Google Shape;259;p41"/>
          <p:cNvSpPr txBox="1">
            <a:spLocks noGrp="1"/>
          </p:cNvSpPr>
          <p:nvPr>
            <p:ph type="body" idx="1"/>
          </p:nvPr>
        </p:nvSpPr>
        <p:spPr>
          <a:xfrm>
            <a:off x="311700" y="1267625"/>
            <a:ext cx="8520600" cy="330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Aanbieders RTH kunnen aan deze ambitie bijdragen door :</a:t>
            </a:r>
            <a:endParaRPr/>
          </a:p>
          <a:p>
            <a:pPr marL="457200" lvl="0" indent="-330200" algn="l" rtl="0">
              <a:spcBef>
                <a:spcPts val="1600"/>
              </a:spcBef>
              <a:spcAft>
                <a:spcPts val="0"/>
              </a:spcAft>
              <a:buSzPts val="1600"/>
              <a:buChar char="●"/>
            </a:pPr>
            <a:r>
              <a:rPr lang="nl" sz="1600"/>
              <a:t>ervoor te zorgen dat reguliere partners zich meer bewust worden van de aanwezigheid van personen met een (vermoeden van) handicap in de samenleving en hun vragen, noden en ambities, en meer inzicht krijgen in het functioneren van personen met specifieke noden en het (probleem)gedrag dat zij stellen en hoe hier gepast mee om te gaan;</a:t>
            </a:r>
            <a:endParaRPr sz="1600"/>
          </a:p>
          <a:p>
            <a:pPr marL="457200" lvl="0" indent="-330200" algn="l" rtl="0">
              <a:spcBef>
                <a:spcPts val="0"/>
              </a:spcBef>
              <a:spcAft>
                <a:spcPts val="0"/>
              </a:spcAft>
              <a:buSzPts val="1600"/>
              <a:buChar char="●"/>
            </a:pPr>
            <a:r>
              <a:rPr lang="nl" sz="1600"/>
              <a:t>met reguliere partners in dialoog te gaan over de visie op inclusie en participatie en hun eigen aanbod en hen uitdagen om hun dienstverlening proberen (meer) open te stellen voor personen met een (vermoeden van) handicap;geïnformeerd worden over de visie op inclusie en participatie en hun eigen aanbod en dienstverlening proberen (meer) open te stellen voor personen met een (vermoeden van) handicap;</a:t>
            </a:r>
            <a:endParaRPr sz="1600"/>
          </a:p>
          <a:p>
            <a:pPr marL="457200" lvl="0" indent="-330200" algn="l" rtl="0">
              <a:spcBef>
                <a:spcPts val="0"/>
              </a:spcBef>
              <a:spcAft>
                <a:spcPts val="0"/>
              </a:spcAft>
              <a:buSzPts val="1600"/>
              <a:buChar char="●"/>
            </a:pPr>
            <a:r>
              <a:rPr lang="nl" sz="1600"/>
              <a:t>gericht informatie en kennis verwerven over (de mogelijkheden van en de toegang tot) de zorg- en dienstverlening van het VAPH en het handicapspecifieke aanbod in de sector PmH.</a:t>
            </a:r>
            <a:endParaRPr sz="1600"/>
          </a:p>
          <a:p>
            <a:pPr marL="0" lvl="0" indent="0" algn="l" rtl="0">
              <a:spcBef>
                <a:spcPts val="1600"/>
              </a:spcBef>
              <a:spcAft>
                <a:spcPts val="1600"/>
              </a:spcAft>
              <a:buNone/>
            </a:pPr>
            <a:endParaRPr/>
          </a:p>
        </p:txBody>
      </p:sp>
      <p:sp>
        <p:nvSpPr>
          <p:cNvPr id="260" name="Google Shape;260;p41"/>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Ambitie 4: extra investeringen in zorg, ondersteuning en hulpmiddelen</a:t>
            </a:r>
            <a:endParaRPr/>
          </a:p>
        </p:txBody>
      </p:sp>
      <p:sp>
        <p:nvSpPr>
          <p:cNvPr id="266" name="Google Shape;266;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In het reflectiedocument pleiten we voor een duidelijk financieel en politiek engagement van elk ander beleidsdomein.</a:t>
            </a:r>
            <a:endParaRPr/>
          </a:p>
          <a:p>
            <a:pPr marL="0" lvl="0" indent="0" algn="l" rtl="0">
              <a:spcBef>
                <a:spcPts val="1600"/>
              </a:spcBef>
              <a:spcAft>
                <a:spcPts val="0"/>
              </a:spcAft>
              <a:buNone/>
            </a:pPr>
            <a:r>
              <a:rPr lang="nl"/>
              <a:t>Aanbieders RTH kunnen zelf bijdragen aan het realiseren van ambitie 4 door</a:t>
            </a:r>
            <a:endParaRPr/>
          </a:p>
          <a:p>
            <a:pPr marL="457200" lvl="0" indent="-342900" algn="l" rtl="0">
              <a:spcBef>
                <a:spcPts val="1600"/>
              </a:spcBef>
              <a:spcAft>
                <a:spcPts val="0"/>
              </a:spcAft>
              <a:buSzPts val="1800"/>
              <a:buChar char="●"/>
            </a:pPr>
            <a:r>
              <a:rPr lang="nl"/>
              <a:t>goed na te denken over in welke samenwerkingen ze participeren;</a:t>
            </a:r>
            <a:endParaRPr/>
          </a:p>
          <a:p>
            <a:pPr marL="457200" lvl="0" indent="-342900" algn="l" rtl="0">
              <a:spcBef>
                <a:spcPts val="0"/>
              </a:spcBef>
              <a:spcAft>
                <a:spcPts val="0"/>
              </a:spcAft>
              <a:buSzPts val="1800"/>
              <a:buChar char="●"/>
            </a:pPr>
            <a:r>
              <a:rPr lang="nl"/>
              <a:t>te zorgen voor een complementaire inzet van de eigen middelen en het opnemen van een complementaire rol en opdracht als RTH aanbieder;</a:t>
            </a:r>
            <a:endParaRPr/>
          </a:p>
          <a:p>
            <a:pPr marL="457200" lvl="0" indent="-342900" algn="l" rtl="0">
              <a:spcBef>
                <a:spcPts val="0"/>
              </a:spcBef>
              <a:spcAft>
                <a:spcPts val="0"/>
              </a:spcAft>
              <a:buSzPts val="1800"/>
              <a:buChar char="●"/>
            </a:pPr>
            <a:r>
              <a:rPr lang="nl"/>
              <a:t>reguliere actoren te versterken ipv opdrachten over te nemen.</a:t>
            </a:r>
            <a:endParaRPr/>
          </a:p>
        </p:txBody>
      </p:sp>
      <p:sp>
        <p:nvSpPr>
          <p:cNvPr id="267" name="Google Shape;267;p42"/>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3"/>
          <p:cNvSpPr txBox="1">
            <a:spLocks noGrp="1"/>
          </p:cNvSpPr>
          <p:nvPr>
            <p:ph type="title"/>
          </p:nvPr>
        </p:nvSpPr>
        <p:spPr>
          <a:xfrm>
            <a:off x="311700" y="521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solidFill>
                  <a:schemeClr val="hlink"/>
                </a:solidFill>
              </a:rPr>
              <a:t>Verwachting: Sectoraal samenwerken en afstemmen</a:t>
            </a:r>
            <a:endParaRPr/>
          </a:p>
        </p:txBody>
      </p:sp>
      <p:sp>
        <p:nvSpPr>
          <p:cNvPr id="273" name="Google Shape;273;p43"/>
          <p:cNvSpPr txBox="1">
            <a:spLocks noGrp="1"/>
          </p:cNvSpPr>
          <p:nvPr>
            <p:ph type="body" idx="1"/>
          </p:nvPr>
        </p:nvSpPr>
        <p:spPr>
          <a:xfrm>
            <a:off x="311700" y="1017725"/>
            <a:ext cx="8520600" cy="373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Opgelet: samenwerken is een middel, geen doel op zich!</a:t>
            </a:r>
            <a:endParaRPr/>
          </a:p>
          <a:p>
            <a:pPr marL="0" lvl="0" indent="0" algn="l" rtl="0">
              <a:spcBef>
                <a:spcPts val="1600"/>
              </a:spcBef>
              <a:spcAft>
                <a:spcPts val="0"/>
              </a:spcAft>
              <a:buNone/>
            </a:pPr>
            <a:r>
              <a:rPr lang="nl"/>
              <a:t>We verwachten dat RTH-aanbieders</a:t>
            </a:r>
            <a:endParaRPr/>
          </a:p>
          <a:p>
            <a:pPr marL="457200" lvl="0" indent="-342900" algn="l" rtl="0">
              <a:spcBef>
                <a:spcPts val="1600"/>
              </a:spcBef>
              <a:spcAft>
                <a:spcPts val="0"/>
              </a:spcAft>
              <a:buSzPts val="1800"/>
              <a:buChar char="●"/>
            </a:pPr>
            <a:r>
              <a:rPr lang="nl"/>
              <a:t>sectorale samenwerking opzetten en onderhouden;</a:t>
            </a:r>
            <a:endParaRPr/>
          </a:p>
          <a:p>
            <a:pPr marL="457200" lvl="0" indent="-342900" algn="l" rtl="0">
              <a:spcBef>
                <a:spcPts val="0"/>
              </a:spcBef>
              <a:spcAft>
                <a:spcPts val="0"/>
              </a:spcAft>
              <a:buSzPts val="1800"/>
              <a:buChar char="●"/>
            </a:pPr>
            <a:r>
              <a:rPr lang="nl"/>
              <a:t>de invulling van de eigen rollen en opdrachten steeds plaatsen tov de ruimere organisatie van het sectorale landschap;</a:t>
            </a:r>
            <a:endParaRPr/>
          </a:p>
          <a:p>
            <a:pPr marL="457200" lvl="0" indent="-342900" algn="l" rtl="0">
              <a:spcBef>
                <a:spcPts val="0"/>
              </a:spcBef>
              <a:spcAft>
                <a:spcPts val="0"/>
              </a:spcAft>
              <a:buSzPts val="1800"/>
              <a:buChar char="●"/>
            </a:pPr>
            <a:r>
              <a:rPr lang="nl"/>
              <a:t>bijdragen aan een voldoende spreiding over Vlaanderen van verschillende vormen van zorg en ondersteuning.</a:t>
            </a:r>
            <a:endParaRPr/>
          </a:p>
          <a:p>
            <a:pPr marL="0" lvl="0" indent="0" algn="l" rtl="0">
              <a:spcBef>
                <a:spcPts val="1600"/>
              </a:spcBef>
              <a:spcAft>
                <a:spcPts val="1600"/>
              </a:spcAft>
              <a:buNone/>
            </a:pPr>
            <a:endParaRPr/>
          </a:p>
        </p:txBody>
      </p:sp>
      <p:sp>
        <p:nvSpPr>
          <p:cNvPr id="274" name="Google Shape;274;p43"/>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solidFill>
                  <a:schemeClr val="hlink"/>
                </a:solidFill>
              </a:rPr>
              <a:t>Verwachting: Sectoraal samenwerken en afstemmen</a:t>
            </a:r>
            <a:endParaRPr/>
          </a:p>
        </p:txBody>
      </p:sp>
      <p:sp>
        <p:nvSpPr>
          <p:cNvPr id="280" name="Google Shape;280;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t>Concrete voorbeelden waar meer afstemming nodig is: </a:t>
            </a:r>
            <a:endParaRPr/>
          </a:p>
          <a:p>
            <a:pPr marL="457200" lvl="0" indent="-342900" algn="l" rtl="0">
              <a:spcBef>
                <a:spcPts val="1600"/>
              </a:spcBef>
              <a:spcAft>
                <a:spcPts val="0"/>
              </a:spcAft>
              <a:buClr>
                <a:schemeClr val="dk2"/>
              </a:buClr>
              <a:buSzPts val="1800"/>
              <a:buChar char="●"/>
            </a:pPr>
            <a:r>
              <a:rPr lang="nl"/>
              <a:t>de werking en dienstverlening van de gebruikersverenigingen: informatieverstrekking, hulplijnen (telefonisch, online), buddywerking;</a:t>
            </a:r>
            <a:endParaRPr/>
          </a:p>
          <a:p>
            <a:pPr marL="457200" lvl="0" indent="-342900" algn="l" rtl="0">
              <a:spcBef>
                <a:spcPts val="0"/>
              </a:spcBef>
              <a:spcAft>
                <a:spcPts val="0"/>
              </a:spcAft>
              <a:buClr>
                <a:schemeClr val="dk2"/>
              </a:buClr>
              <a:buSzPts val="1800"/>
              <a:buChar char="●"/>
            </a:pPr>
            <a:r>
              <a:rPr lang="nl"/>
              <a:t>de werking en activiteiten van vrijetijdszorgorganisaties: vrije tijd voor personen met een handicap, vakantiewerking voor personen met een handicap;</a:t>
            </a:r>
            <a:endParaRPr/>
          </a:p>
          <a:p>
            <a:pPr marL="457200" lvl="0" indent="-342900" algn="l" rtl="0">
              <a:spcBef>
                <a:spcPts val="0"/>
              </a:spcBef>
              <a:spcAft>
                <a:spcPts val="0"/>
              </a:spcAft>
              <a:buClr>
                <a:schemeClr val="dk2"/>
              </a:buClr>
              <a:buSzPts val="1800"/>
              <a:buChar char="●"/>
            </a:pPr>
            <a:r>
              <a:rPr lang="nl"/>
              <a:t>de opdrachten van de DOP: vraagverheldering, talent- en krachtgericht werken.</a:t>
            </a:r>
            <a:endParaRPr/>
          </a:p>
          <a:p>
            <a:pPr marL="0" lvl="0" indent="0" algn="l" rtl="0">
              <a:spcBef>
                <a:spcPts val="1600"/>
              </a:spcBef>
              <a:spcAft>
                <a:spcPts val="1600"/>
              </a:spcAft>
              <a:buNone/>
            </a:pPr>
            <a:endParaRPr/>
          </a:p>
        </p:txBody>
      </p:sp>
      <p:sp>
        <p:nvSpPr>
          <p:cNvPr id="281" name="Google Shape;281;p44"/>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solidFill>
                  <a:schemeClr val="hlink"/>
                </a:solidFill>
              </a:rPr>
              <a:t>Verwachting: Intersectoraal samenwerken en afstemmen</a:t>
            </a:r>
            <a:endParaRPr/>
          </a:p>
        </p:txBody>
      </p:sp>
      <p:sp>
        <p:nvSpPr>
          <p:cNvPr id="287" name="Google Shape;287;p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t>Opgelet: samenwerken is een middel, geen doel op zich!</a:t>
            </a:r>
            <a:endParaRPr/>
          </a:p>
          <a:p>
            <a:pPr marL="0" lvl="0" indent="0" algn="l" rtl="0">
              <a:spcBef>
                <a:spcPts val="1600"/>
              </a:spcBef>
              <a:spcAft>
                <a:spcPts val="0"/>
              </a:spcAft>
              <a:buNone/>
            </a:pPr>
            <a:r>
              <a:rPr lang="nl"/>
              <a:t>We verwachten dat RTH-aanbieders</a:t>
            </a:r>
            <a:endParaRPr/>
          </a:p>
          <a:p>
            <a:pPr marL="457200" lvl="0" indent="-342900" algn="l" rtl="0">
              <a:spcBef>
                <a:spcPts val="1600"/>
              </a:spcBef>
              <a:spcAft>
                <a:spcPts val="0"/>
              </a:spcAft>
              <a:buSzPts val="1800"/>
              <a:buChar char="●"/>
            </a:pPr>
            <a:r>
              <a:rPr lang="nl"/>
              <a:t>intersectorale samenwerking opzetten en onderhouden, mee instappen in bestaande of nieuw op te richten netwerken; ihbz samenwerking binnen ELZ en participatie in zorgraden waar mogelijk en wenselijk;</a:t>
            </a:r>
            <a:endParaRPr/>
          </a:p>
          <a:p>
            <a:pPr marL="457200" lvl="0" indent="-342900" algn="l" rtl="0">
              <a:spcBef>
                <a:spcPts val="0"/>
              </a:spcBef>
              <a:spcAft>
                <a:spcPts val="0"/>
              </a:spcAft>
              <a:buSzPts val="1800"/>
              <a:buChar char="●"/>
            </a:pPr>
            <a:r>
              <a:rPr lang="nl"/>
              <a:t>de eigen rol en opdracht complementair en versterkend inzetten tov de rollen en opdrachten van intersectorale partners.</a:t>
            </a:r>
            <a:endParaRPr/>
          </a:p>
          <a:p>
            <a:pPr marL="0" lvl="0" indent="0" algn="l" rtl="0">
              <a:spcBef>
                <a:spcPts val="1600"/>
              </a:spcBef>
              <a:spcAft>
                <a:spcPts val="1600"/>
              </a:spcAft>
              <a:buNone/>
            </a:pPr>
            <a:endParaRPr/>
          </a:p>
        </p:txBody>
      </p:sp>
      <p:sp>
        <p:nvSpPr>
          <p:cNvPr id="288" name="Google Shape;288;p45"/>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solidFill>
                  <a:schemeClr val="hlink"/>
                </a:solidFill>
              </a:rPr>
              <a:t>Verwachting: Intersectoraal samenwerken en afstemmen</a:t>
            </a:r>
            <a:endParaRPr/>
          </a:p>
        </p:txBody>
      </p:sp>
      <p:sp>
        <p:nvSpPr>
          <p:cNvPr id="294" name="Google Shape;294;p46"/>
          <p:cNvSpPr txBox="1">
            <a:spLocks noGrp="1"/>
          </p:cNvSpPr>
          <p:nvPr>
            <p:ph type="body" idx="1"/>
          </p:nvPr>
        </p:nvSpPr>
        <p:spPr>
          <a:xfrm>
            <a:off x="311700" y="10000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RTH-ondersteuning is handicapspecifieke ondersteuning aan personen met een (vermoeden van) beperking en hun netwerk en het inbrengen van handicapspecifieke expertise bij niet-VAPH actoren.</a:t>
            </a:r>
            <a:endParaRPr/>
          </a:p>
          <a:p>
            <a:pPr marL="0" lvl="0" indent="0" algn="l" rtl="0">
              <a:spcBef>
                <a:spcPts val="1600"/>
              </a:spcBef>
              <a:spcAft>
                <a:spcPts val="0"/>
              </a:spcAft>
              <a:buNone/>
            </a:pPr>
            <a:r>
              <a:rPr lang="nl"/>
              <a:t>Het exclusieve handicapspecifieke RTH-aanbod is deel van het continuüm van algemene tot zeer gespecialiseerde zorg en ondersteuning.</a:t>
            </a:r>
            <a:endParaRPr/>
          </a:p>
          <a:p>
            <a:pPr marL="0" lvl="0" indent="0" algn="l" rtl="0">
              <a:spcBef>
                <a:spcPts val="1600"/>
              </a:spcBef>
              <a:spcAft>
                <a:spcPts val="0"/>
              </a:spcAft>
              <a:buNone/>
            </a:pPr>
            <a:r>
              <a:rPr lang="nl"/>
              <a:t>RTH-ondersteuning moet complementair en versterkend ingezet worden</a:t>
            </a:r>
            <a:endParaRPr/>
          </a:p>
          <a:p>
            <a:pPr marL="457200" lvl="0" indent="-342900" algn="l" rtl="0">
              <a:spcBef>
                <a:spcPts val="1600"/>
              </a:spcBef>
              <a:spcAft>
                <a:spcPts val="0"/>
              </a:spcAft>
              <a:buSzPts val="1800"/>
              <a:buChar char="-"/>
            </a:pPr>
            <a:r>
              <a:rPr lang="nl"/>
              <a:t>afhankelijk van de situatie</a:t>
            </a:r>
            <a:endParaRPr/>
          </a:p>
          <a:p>
            <a:pPr marL="457200" lvl="0" indent="-342900" algn="l" rtl="0">
              <a:spcBef>
                <a:spcPts val="0"/>
              </a:spcBef>
              <a:spcAft>
                <a:spcPts val="0"/>
              </a:spcAft>
              <a:buSzPts val="1800"/>
              <a:buChar char="-"/>
            </a:pPr>
            <a:r>
              <a:rPr lang="nl"/>
              <a:t>afhankelijk van hoe inclusief de basisvoorziening al werkt</a:t>
            </a:r>
            <a:endParaRPr/>
          </a:p>
          <a:p>
            <a:pPr marL="0" lvl="0" indent="0" algn="l" rtl="0">
              <a:spcBef>
                <a:spcPts val="1600"/>
              </a:spcBef>
              <a:spcAft>
                <a:spcPts val="0"/>
              </a:spcAft>
              <a:buNone/>
            </a:pPr>
            <a:r>
              <a:rPr lang="nl"/>
              <a:t>We zien dit als een evolutief en dynamisch gegeven.</a:t>
            </a:r>
            <a:endParaRPr/>
          </a:p>
          <a:p>
            <a:pPr marL="0" lvl="0" indent="0" algn="l" rtl="0">
              <a:spcBef>
                <a:spcPts val="1600"/>
              </a:spcBef>
              <a:spcAft>
                <a:spcPts val="1600"/>
              </a:spcAft>
              <a:buNone/>
            </a:pPr>
            <a:endParaRPr/>
          </a:p>
        </p:txBody>
      </p:sp>
      <p:sp>
        <p:nvSpPr>
          <p:cNvPr id="295" name="Google Shape;295;p46"/>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7"/>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solidFill>
                  <a:schemeClr val="hlink"/>
                </a:solidFill>
              </a:rPr>
              <a:t>Verwachting: Intersectoraal samenwerken en afstemmen</a:t>
            </a:r>
            <a:endParaRPr/>
          </a:p>
        </p:txBody>
      </p:sp>
      <p:sp>
        <p:nvSpPr>
          <p:cNvPr id="301" name="Google Shape;301;p47"/>
          <p:cNvSpPr txBox="1">
            <a:spLocks noGrp="1"/>
          </p:cNvSpPr>
          <p:nvPr>
            <p:ph type="body" idx="1"/>
          </p:nvPr>
        </p:nvSpPr>
        <p:spPr>
          <a:xfrm>
            <a:off x="311700" y="10000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Voorbeelden uit de pilootfase waar (meer) intersectorale samenwerking en afstemming gerealiseerd moet worden:</a:t>
            </a:r>
            <a:endParaRPr/>
          </a:p>
          <a:p>
            <a:pPr marL="457200" lvl="0" indent="-336550" algn="l" rtl="0">
              <a:spcBef>
                <a:spcPts val="1600"/>
              </a:spcBef>
              <a:spcAft>
                <a:spcPts val="0"/>
              </a:spcAft>
              <a:buSzPts val="1700"/>
              <a:buChar char="-"/>
            </a:pPr>
            <a:r>
              <a:rPr lang="nl" sz="1700"/>
              <a:t>Ouderenzorg: handicapspecifieke RTH-ondersteuning dient complementair ingezet te worden aan de zorg en de activiteiten die onder de verantwoordelijkheid van (het personeel en de vrijwilligers van) het WZC vallen. Verder dient outreach ingezet te worden om handicapspecifieke expertise in te brengen binnen het WZC en zo het personeel en de vrijwilligers binnen dit WZC sterker en bekwamer te maken in het omgaan met personen met een handicap;</a:t>
            </a:r>
            <a:endParaRPr sz="1700"/>
          </a:p>
          <a:p>
            <a:pPr marL="457200" lvl="0" indent="-336550" algn="l" rtl="0">
              <a:spcBef>
                <a:spcPts val="0"/>
              </a:spcBef>
              <a:spcAft>
                <a:spcPts val="0"/>
              </a:spcAft>
              <a:buSzPts val="1700"/>
              <a:buChar char="-"/>
            </a:pPr>
            <a:r>
              <a:rPr lang="nl" sz="1700"/>
              <a:t>Onderwijs: handicapspecifieke RTH-ondersteuning dient complementair ingezet te worden aan de begeleiding en activiteiten die onder de verantwoordelijkheid van (regulier en buitengewoon) onderwijs vallen;</a:t>
            </a:r>
            <a:endParaRPr sz="1700"/>
          </a:p>
          <a:p>
            <a:pPr marL="457200" lvl="0" indent="-336550" algn="l" rtl="0">
              <a:spcBef>
                <a:spcPts val="0"/>
              </a:spcBef>
              <a:spcAft>
                <a:spcPts val="0"/>
              </a:spcAft>
              <a:buSzPts val="1700"/>
              <a:buChar char="-"/>
            </a:pPr>
            <a:r>
              <a:rPr lang="nl" sz="1700"/>
              <a:t>Kinderopvang, sport- en andere activiteiten, vakantiekampen …</a:t>
            </a:r>
            <a:endParaRPr sz="1700"/>
          </a:p>
          <a:p>
            <a:pPr marL="0" lvl="0" indent="0" algn="l" rtl="0">
              <a:spcBef>
                <a:spcPts val="1600"/>
              </a:spcBef>
              <a:spcAft>
                <a:spcPts val="1600"/>
              </a:spcAft>
              <a:buNone/>
            </a:pPr>
            <a:endParaRPr/>
          </a:p>
        </p:txBody>
      </p:sp>
      <p:sp>
        <p:nvSpPr>
          <p:cNvPr id="302" name="Google Shape;302;p47"/>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solidFill>
                  <a:schemeClr val="hlink"/>
                </a:solidFill>
              </a:rPr>
              <a:t>Verwachting: Intersectoraal samenwerken en afstemmen</a:t>
            </a:r>
            <a:endParaRPr/>
          </a:p>
        </p:txBody>
      </p:sp>
      <p:sp>
        <p:nvSpPr>
          <p:cNvPr id="308" name="Google Shape;308;p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We verwachten verder ook dat de middelen die ingezet worden ter versterking van reguliere actoren gericht en efficiënt worden ingezet:</a:t>
            </a:r>
            <a:endParaRPr/>
          </a:p>
          <a:p>
            <a:pPr marL="457200" lvl="0" indent="-336550" algn="l" rtl="0">
              <a:spcBef>
                <a:spcPts val="1600"/>
              </a:spcBef>
              <a:spcAft>
                <a:spcPts val="0"/>
              </a:spcAft>
              <a:buSzPts val="1700"/>
              <a:buChar char="●"/>
            </a:pPr>
            <a:r>
              <a:rPr lang="nl" sz="1700"/>
              <a:t>enkel waar en wanneer nodig; van in begin wordt al gekeken naar de wijze waarop de meegebrachte expertise/kennis kan verduurzaamd worden; </a:t>
            </a:r>
            <a:endParaRPr sz="1700"/>
          </a:p>
          <a:p>
            <a:pPr marL="457200" lvl="0" indent="-336550" algn="l" rtl="0">
              <a:spcBef>
                <a:spcPts val="0"/>
              </a:spcBef>
              <a:spcAft>
                <a:spcPts val="0"/>
              </a:spcAft>
              <a:buSzPts val="1700"/>
              <a:buChar char="●"/>
            </a:pPr>
            <a:r>
              <a:rPr lang="nl" sz="1700"/>
              <a:t>planmatig, doelstelling gericht; de doelstellingen worden samen met de inclusieve context bepaald, het is duidelijk welke wederzijdse verwachtingen er zijn en er is plaats voor een gezamenlijke evaluatie van de doelstellingen;</a:t>
            </a:r>
            <a:endParaRPr sz="1700"/>
          </a:p>
          <a:p>
            <a:pPr marL="457200" lvl="0" indent="-336550" algn="l" rtl="0">
              <a:spcBef>
                <a:spcPts val="0"/>
              </a:spcBef>
              <a:spcAft>
                <a:spcPts val="0"/>
              </a:spcAft>
              <a:buSzPts val="1700"/>
              <a:buChar char="●"/>
            </a:pPr>
            <a:r>
              <a:rPr lang="nl" sz="1700"/>
              <a:t>over langere termijn niet enkel gericht op 1 doorgedreven samenwerking, maar een ruimere inclusie-versterkende werking naar meerdere potentieel inclusieve plekken (voor werk, voor vrije tijd, voor onderwijs …).</a:t>
            </a:r>
            <a:endParaRPr sz="1700"/>
          </a:p>
          <a:p>
            <a:pPr marL="457200" lvl="0" indent="0" algn="l" rtl="0">
              <a:spcBef>
                <a:spcPts val="1600"/>
              </a:spcBef>
              <a:spcAft>
                <a:spcPts val="1600"/>
              </a:spcAft>
              <a:buNone/>
            </a:pPr>
            <a:endParaRPr sz="1700"/>
          </a:p>
        </p:txBody>
      </p:sp>
      <p:sp>
        <p:nvSpPr>
          <p:cNvPr id="309" name="Google Shape;309;p48"/>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3</a:t>
            </a:fld>
            <a:endParaRPr/>
          </a:p>
        </p:txBody>
      </p:sp>
      <p:sp>
        <p:nvSpPr>
          <p:cNvPr id="128" name="Google Shape;12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sz="2400"/>
              <a:t>Situering van de infosessie</a:t>
            </a:r>
            <a:endParaRPr sz="2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Verwachting: toepassen 4 basisprincipes - kwaliteitsvolle zorg &amp; ondersteuning</a:t>
            </a:r>
            <a:endParaRPr/>
          </a:p>
        </p:txBody>
      </p:sp>
      <p:sp>
        <p:nvSpPr>
          <p:cNvPr id="315" name="Google Shape;315;p49"/>
          <p:cNvSpPr txBox="1">
            <a:spLocks noGrp="1"/>
          </p:cNvSpPr>
          <p:nvPr>
            <p:ph type="body" idx="1"/>
          </p:nvPr>
        </p:nvSpPr>
        <p:spPr>
          <a:xfrm>
            <a:off x="311700" y="1152475"/>
            <a:ext cx="8520600" cy="379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Rechtstreeks toegankelijke ondersteuning </a:t>
            </a:r>
            <a:endParaRPr/>
          </a:p>
          <a:p>
            <a:pPr marL="457200" lvl="0" indent="-342900" algn="l" rtl="0">
              <a:spcBef>
                <a:spcPts val="1600"/>
              </a:spcBef>
              <a:spcAft>
                <a:spcPts val="0"/>
              </a:spcAft>
              <a:buSzPts val="1800"/>
              <a:buAutoNum type="arabicPeriod"/>
            </a:pPr>
            <a:r>
              <a:rPr lang="nl"/>
              <a:t>is snel inzetbaar en flexibel aanpasbaar;</a:t>
            </a:r>
            <a:endParaRPr/>
          </a:p>
          <a:p>
            <a:pPr marL="457200" lvl="0" indent="-342900" algn="l" rtl="0">
              <a:spcBef>
                <a:spcPts val="0"/>
              </a:spcBef>
              <a:spcAft>
                <a:spcPts val="0"/>
              </a:spcAft>
              <a:buSzPts val="1800"/>
              <a:buAutoNum type="arabicPeriod"/>
            </a:pPr>
            <a:r>
              <a:rPr lang="nl"/>
              <a:t>is laagdrempelig en nabij (beschikbaar, betaalbaar, bereikbaar, begrijpbaar, betrouwbaar);</a:t>
            </a:r>
            <a:endParaRPr/>
          </a:p>
          <a:p>
            <a:pPr marL="457200" lvl="0" indent="-342900" algn="l" rtl="0">
              <a:spcBef>
                <a:spcPts val="0"/>
              </a:spcBef>
              <a:spcAft>
                <a:spcPts val="0"/>
              </a:spcAft>
              <a:buSzPts val="1800"/>
              <a:buAutoNum type="arabicPeriod"/>
            </a:pPr>
            <a:r>
              <a:rPr lang="nl"/>
              <a:t>is vraaggericht en op maat (bruikbaar);</a:t>
            </a:r>
            <a:endParaRPr/>
          </a:p>
          <a:p>
            <a:pPr marL="457200" lvl="0" indent="-342900" algn="l" rtl="0">
              <a:spcBef>
                <a:spcPts val="0"/>
              </a:spcBef>
              <a:spcAft>
                <a:spcPts val="0"/>
              </a:spcAft>
              <a:buSzPts val="1800"/>
              <a:buAutoNum type="arabicPeriod"/>
            </a:pPr>
            <a:r>
              <a:rPr lang="nl"/>
              <a:t>wordt geïntegreerd en afgestemd met andere (niet-VAPH)-ondersteuning (bekend).</a:t>
            </a:r>
            <a:endParaRPr/>
          </a:p>
          <a:p>
            <a:pPr marL="0" lvl="0" indent="0" algn="l" rtl="0">
              <a:spcBef>
                <a:spcPts val="1600"/>
              </a:spcBef>
              <a:spcAft>
                <a:spcPts val="0"/>
              </a:spcAft>
              <a:buNone/>
            </a:pPr>
            <a:r>
              <a:rPr lang="nl"/>
              <a:t>De 4 basisprincipes passen ruimer binnen de kwaliteitscriteria. Kwaliteitsvolle zorg, ondersteuning en hulpmiddelen zijn: </a:t>
            </a:r>
            <a:r>
              <a:rPr lang="nl" b="1" i="1"/>
              <a:t>toegankelijk, efficiënt en effectief, inclusief en participatief, veilig, duurzaam en innovatief, persoonsgericht, vraaggericht en afgestemd op vooropgestelde zorg- en levensdoelen</a:t>
            </a:r>
            <a:r>
              <a:rPr lang="nl"/>
              <a:t>.</a:t>
            </a:r>
            <a:endParaRPr/>
          </a:p>
          <a:p>
            <a:pPr marL="0" lvl="0" indent="0" algn="l" rtl="0">
              <a:spcBef>
                <a:spcPts val="1600"/>
              </a:spcBef>
              <a:spcAft>
                <a:spcPts val="1600"/>
              </a:spcAft>
              <a:buNone/>
            </a:pPr>
            <a:endParaRPr/>
          </a:p>
        </p:txBody>
      </p:sp>
      <p:sp>
        <p:nvSpPr>
          <p:cNvPr id="316" name="Google Shape;316;p49"/>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Verder traject: verdieping &amp; advisering</a:t>
            </a:r>
            <a:endParaRPr/>
          </a:p>
        </p:txBody>
      </p:sp>
      <p:sp>
        <p:nvSpPr>
          <p:cNvPr id="322" name="Google Shape;322;p5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Verdiepende sessies</a:t>
            </a:r>
            <a:endParaRPr/>
          </a:p>
          <a:p>
            <a:pPr marL="0" lvl="0" indent="0" algn="l" rtl="0">
              <a:spcBef>
                <a:spcPts val="1600"/>
              </a:spcBef>
              <a:spcAft>
                <a:spcPts val="0"/>
              </a:spcAft>
              <a:buNone/>
            </a:pPr>
            <a:r>
              <a:rPr lang="nl"/>
              <a:t>Verder uitklaren van diverse topics:</a:t>
            </a:r>
            <a:endParaRPr/>
          </a:p>
          <a:p>
            <a:pPr marL="457200" lvl="0" indent="-342900" algn="l" rtl="0">
              <a:spcBef>
                <a:spcPts val="1600"/>
              </a:spcBef>
              <a:spcAft>
                <a:spcPts val="0"/>
              </a:spcAft>
              <a:buSzPts val="1800"/>
              <a:buChar char="●"/>
            </a:pPr>
            <a:r>
              <a:rPr lang="nl"/>
              <a:t>Inhoudelijke visie &amp; aangepaste omschrijving en opdrachten RTH aanbieders</a:t>
            </a:r>
            <a:endParaRPr/>
          </a:p>
          <a:p>
            <a:pPr marL="457200" lvl="0" indent="-342900" algn="l" rtl="0">
              <a:spcBef>
                <a:spcPts val="0"/>
              </a:spcBef>
              <a:spcAft>
                <a:spcPts val="0"/>
              </a:spcAft>
              <a:buSzPts val="1800"/>
              <a:buChar char="●"/>
            </a:pPr>
            <a:r>
              <a:rPr lang="nl"/>
              <a:t>Cliëntgebonden ondersteuningsfuncties &amp; maximale punteninzet per persoon</a:t>
            </a:r>
            <a:endParaRPr/>
          </a:p>
          <a:p>
            <a:pPr marL="457200" lvl="0" indent="-342900" algn="l" rtl="0">
              <a:spcBef>
                <a:spcPts val="0"/>
              </a:spcBef>
              <a:spcAft>
                <a:spcPts val="0"/>
              </a:spcAft>
              <a:buSzPts val="1800"/>
              <a:buChar char="●"/>
            </a:pPr>
            <a:r>
              <a:rPr lang="nl"/>
              <a:t>Outreach</a:t>
            </a:r>
            <a:endParaRPr/>
          </a:p>
          <a:p>
            <a:pPr marL="457200" lvl="0" indent="-342900" algn="l" rtl="0">
              <a:spcBef>
                <a:spcPts val="0"/>
              </a:spcBef>
              <a:spcAft>
                <a:spcPts val="0"/>
              </a:spcAft>
              <a:buSzPts val="1800"/>
              <a:buChar char="●"/>
            </a:pPr>
            <a:r>
              <a:rPr lang="nl"/>
              <a:t>IDO &amp; RTH</a:t>
            </a:r>
            <a:endParaRPr/>
          </a:p>
          <a:p>
            <a:pPr marL="0" lvl="0" indent="0" algn="l" rtl="0">
              <a:spcBef>
                <a:spcPts val="1600"/>
              </a:spcBef>
              <a:spcAft>
                <a:spcPts val="1600"/>
              </a:spcAft>
              <a:buNone/>
            </a:pPr>
            <a:r>
              <a:rPr lang="nl"/>
              <a:t>februari - maart 2025: 10 verdiepende sessies</a:t>
            </a:r>
            <a:endParaRPr/>
          </a:p>
        </p:txBody>
      </p:sp>
      <p:sp>
        <p:nvSpPr>
          <p:cNvPr id="323" name="Google Shape;323;p50"/>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Verder traject: verdieping &amp; advisering</a:t>
            </a:r>
            <a:endParaRPr/>
          </a:p>
        </p:txBody>
      </p:sp>
      <p:sp>
        <p:nvSpPr>
          <p:cNvPr id="329" name="Google Shape;329;p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Op basis van verdiepende sessies: opmaak 3 synthesenota’s</a:t>
            </a:r>
            <a:endParaRPr/>
          </a:p>
          <a:p>
            <a:pPr marL="457200" lvl="0" indent="-342900" algn="l" rtl="0">
              <a:spcBef>
                <a:spcPts val="1600"/>
              </a:spcBef>
              <a:spcAft>
                <a:spcPts val="0"/>
              </a:spcAft>
              <a:buSzPts val="1800"/>
              <a:buChar char="●"/>
            </a:pPr>
            <a:r>
              <a:rPr lang="nl"/>
              <a:t>een synthesenota inzake de visie op het nieuwe RTH-beleid en de bijbehorende opdrachten voor RTH-aanbieders</a:t>
            </a:r>
            <a:endParaRPr/>
          </a:p>
          <a:p>
            <a:pPr marL="457200" lvl="0" indent="-342900" algn="l" rtl="0">
              <a:spcBef>
                <a:spcPts val="0"/>
              </a:spcBef>
              <a:spcAft>
                <a:spcPts val="0"/>
              </a:spcAft>
              <a:buSzPts val="1800"/>
              <a:buChar char="●"/>
            </a:pPr>
            <a:r>
              <a:rPr lang="nl"/>
              <a:t>een synthesenota inzake het versterken van basisvoorzieningen voor minder- en meerderjarigen</a:t>
            </a:r>
            <a:endParaRPr/>
          </a:p>
          <a:p>
            <a:pPr marL="457200" lvl="0" indent="-342900" algn="l" rtl="0">
              <a:spcBef>
                <a:spcPts val="0"/>
              </a:spcBef>
              <a:spcAft>
                <a:spcPts val="0"/>
              </a:spcAft>
              <a:buSzPts val="1800"/>
              <a:buChar char="●"/>
            </a:pPr>
            <a:r>
              <a:rPr lang="nl"/>
              <a:t>een synthesenota mbt de praktisch-organisatorische aspecten van het nieuwe RTH-beleid</a:t>
            </a:r>
            <a:endParaRPr/>
          </a:p>
          <a:p>
            <a:pPr marL="0" lvl="0" indent="0" algn="l" rtl="0">
              <a:spcBef>
                <a:spcPts val="1600"/>
              </a:spcBef>
              <a:spcAft>
                <a:spcPts val="0"/>
              </a:spcAft>
              <a:buNone/>
            </a:pPr>
            <a:r>
              <a:rPr lang="nl"/>
              <a:t>Finaliseren in 3 denkdagen: 19/03, 26/03 en 02/04</a:t>
            </a:r>
            <a:endParaRPr/>
          </a:p>
          <a:p>
            <a:pPr marL="0" lvl="0" indent="0" algn="l" rtl="0">
              <a:spcBef>
                <a:spcPts val="1600"/>
              </a:spcBef>
              <a:spcAft>
                <a:spcPts val="1600"/>
              </a:spcAft>
              <a:buNone/>
            </a:pPr>
            <a:endParaRPr/>
          </a:p>
        </p:txBody>
      </p:sp>
      <p:sp>
        <p:nvSpPr>
          <p:cNvPr id="330" name="Google Shape;330;p51"/>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Verder traject: verdieping &amp; advisering</a:t>
            </a:r>
            <a:endParaRPr/>
          </a:p>
        </p:txBody>
      </p:sp>
      <p:sp>
        <p:nvSpPr>
          <p:cNvPr id="336" name="Google Shape;336;p5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Adviestraject ifv opmaak aangepast BVR</a:t>
            </a:r>
            <a:endParaRPr/>
          </a:p>
          <a:p>
            <a:pPr marL="457200" lvl="0" indent="-342900" algn="l" rtl="0">
              <a:spcBef>
                <a:spcPts val="1600"/>
              </a:spcBef>
              <a:spcAft>
                <a:spcPts val="0"/>
              </a:spcAft>
              <a:buSzPts val="1800"/>
              <a:buChar char="●"/>
            </a:pPr>
            <a:r>
              <a:rPr lang="nl"/>
              <a:t>bespreking op stuurgroep pilootfase RTH</a:t>
            </a:r>
            <a:endParaRPr/>
          </a:p>
          <a:p>
            <a:pPr marL="457200" lvl="0" indent="-342900" algn="l" rtl="0">
              <a:spcBef>
                <a:spcPts val="0"/>
              </a:spcBef>
              <a:spcAft>
                <a:spcPts val="0"/>
              </a:spcAft>
              <a:buSzPts val="1800"/>
              <a:buChar char="●"/>
            </a:pPr>
            <a:r>
              <a:rPr lang="nl"/>
              <a:t>advies PWG F&amp;B april en mei 2025</a:t>
            </a:r>
            <a:endParaRPr/>
          </a:p>
          <a:p>
            <a:pPr marL="457200" lvl="0" indent="-342900" algn="l" rtl="0">
              <a:spcBef>
                <a:spcPts val="0"/>
              </a:spcBef>
              <a:spcAft>
                <a:spcPts val="0"/>
              </a:spcAft>
              <a:buSzPts val="1800"/>
              <a:buChar char="●"/>
            </a:pPr>
            <a:r>
              <a:rPr lang="nl"/>
              <a:t>advies RC VAPH mei 2025</a:t>
            </a:r>
            <a:endParaRPr/>
          </a:p>
          <a:p>
            <a:pPr marL="0" lvl="0" indent="0" algn="l" rtl="0">
              <a:spcBef>
                <a:spcPts val="1600"/>
              </a:spcBef>
              <a:spcAft>
                <a:spcPts val="0"/>
              </a:spcAft>
              <a:buNone/>
            </a:pPr>
            <a:r>
              <a:rPr lang="nl"/>
              <a:t>Opmaak BVR en doorlopen legistiek traject vanaf juni 2025.</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337" name="Google Shape;337;p52"/>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3"/>
          <p:cNvSpPr txBox="1">
            <a:spLocks noGrp="1"/>
          </p:cNvSpPr>
          <p:nvPr>
            <p:ph type="title"/>
          </p:nvPr>
        </p:nvSpPr>
        <p:spPr>
          <a:xfrm>
            <a:off x="4826625" y="2049150"/>
            <a:ext cx="4317600" cy="104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nl" sz="2300"/>
              <a:t>Opvolging &amp; evaluatie initiatieven 2025</a:t>
            </a:r>
            <a:endParaRPr sz="2300"/>
          </a:p>
        </p:txBody>
      </p:sp>
      <p:sp>
        <p:nvSpPr>
          <p:cNvPr id="343" name="Google Shape;343;p53"/>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Opvolging initiatieven in 2025</a:t>
            </a:r>
            <a:endParaRPr/>
          </a:p>
        </p:txBody>
      </p:sp>
      <p:sp>
        <p:nvSpPr>
          <p:cNvPr id="349" name="Google Shape;349;p54"/>
          <p:cNvSpPr txBox="1">
            <a:spLocks noGrp="1"/>
          </p:cNvSpPr>
          <p:nvPr>
            <p:ph type="body" idx="1"/>
          </p:nvPr>
        </p:nvSpPr>
        <p:spPr>
          <a:xfrm>
            <a:off x="311700" y="1017725"/>
            <a:ext cx="8520600" cy="355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nieuw gestarte initiatieven ‘24: opvolggesprek voorjaar 2025, rapportering zomer 2025, beoordeling najaar 2025</a:t>
            </a:r>
            <a:endParaRPr/>
          </a:p>
          <a:p>
            <a:pPr marL="0" lvl="0" indent="0" algn="l" rtl="0">
              <a:spcBef>
                <a:spcPts val="1600"/>
              </a:spcBef>
              <a:spcAft>
                <a:spcPts val="0"/>
              </a:spcAft>
              <a:buNone/>
            </a:pPr>
            <a:r>
              <a:rPr lang="nl"/>
              <a:t>initiatieven met erkenning eind 2025 die in 2024 niet beoordeeld werden: aanleveren update beoordelingscriteria tegen eind januari en ingevulde vragenlijst tegen eind maart 2025, individueel gesprek op vraag initiatief of op verzoek van VAPH, beoordeling eind 2025 afhankelijk van tussentijdse update</a:t>
            </a:r>
            <a:endParaRPr/>
          </a:p>
          <a:p>
            <a:pPr marL="0" lvl="0" indent="0" algn="l" rtl="0">
              <a:spcBef>
                <a:spcPts val="1600"/>
              </a:spcBef>
              <a:spcAft>
                <a:spcPts val="0"/>
              </a:spcAft>
              <a:buNone/>
            </a:pPr>
            <a:r>
              <a:rPr lang="nl"/>
              <a:t>initiatieven die eind 2024 werden beoordeeld: individueel gesprek op vraag initiatief of op verzoek VAPH, nieuwe beoordeling afhankelijk van beslissing eind 2024</a:t>
            </a:r>
            <a:endParaRPr/>
          </a:p>
          <a:p>
            <a:pPr marL="0" lvl="0" indent="0" algn="l" rtl="0">
              <a:spcBef>
                <a:spcPts val="1600"/>
              </a:spcBef>
              <a:spcAft>
                <a:spcPts val="0"/>
              </a:spcAft>
              <a:buNone/>
            </a:pPr>
            <a:r>
              <a:rPr lang="nl"/>
              <a:t>nieuwe aanbieders RTH (geen erkenning MFC of vergunning VZA): bezoek zorginspectie mei/juni 2025</a:t>
            </a:r>
            <a:endParaRPr/>
          </a:p>
          <a:p>
            <a:pPr marL="0" lvl="0" indent="0" algn="l" rtl="0">
              <a:spcBef>
                <a:spcPts val="1600"/>
              </a:spcBef>
              <a:spcAft>
                <a:spcPts val="1600"/>
              </a:spcAft>
              <a:buNone/>
            </a:pPr>
            <a:endParaRPr/>
          </a:p>
        </p:txBody>
      </p:sp>
      <p:sp>
        <p:nvSpPr>
          <p:cNvPr id="350" name="Google Shape;350;p54"/>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beslissingen eind 2025</a:t>
            </a:r>
            <a:endParaRPr/>
          </a:p>
        </p:txBody>
      </p:sp>
      <p:sp>
        <p:nvSpPr>
          <p:cNvPr id="356" name="Google Shape;356;p5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slechts 2 mogelijkheden volgens BVR:</a:t>
            </a:r>
            <a:endParaRPr/>
          </a:p>
          <a:p>
            <a:pPr marL="457200" lvl="0" indent="-342900" algn="l" rtl="0">
              <a:spcBef>
                <a:spcPts val="1600"/>
              </a:spcBef>
              <a:spcAft>
                <a:spcPts val="0"/>
              </a:spcAft>
              <a:buSzPts val="1800"/>
              <a:buChar char="●"/>
            </a:pPr>
            <a:r>
              <a:rPr lang="nl"/>
              <a:t>erkenning voor onbepaalde duur (al dan niet met aandachtspunten)</a:t>
            </a:r>
            <a:endParaRPr/>
          </a:p>
          <a:p>
            <a:pPr marL="457200" lvl="0" indent="-342900" algn="l" rtl="0">
              <a:spcBef>
                <a:spcPts val="0"/>
              </a:spcBef>
              <a:spcAft>
                <a:spcPts val="0"/>
              </a:spcAft>
              <a:buSzPts val="1800"/>
              <a:buChar char="●"/>
            </a:pPr>
            <a:r>
              <a:rPr lang="nl"/>
              <a:t>geen verlenging van erkenning</a:t>
            </a:r>
            <a:endParaRPr/>
          </a:p>
        </p:txBody>
      </p:sp>
      <p:sp>
        <p:nvSpPr>
          <p:cNvPr id="357" name="Google Shape;357;p55"/>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6"/>
          <p:cNvSpPr txBox="1">
            <a:spLocks noGrp="1"/>
          </p:cNvSpPr>
          <p:nvPr>
            <p:ph type="title"/>
          </p:nvPr>
        </p:nvSpPr>
        <p:spPr>
          <a:xfrm>
            <a:off x="4825925" y="2049150"/>
            <a:ext cx="4045200" cy="104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nl"/>
              <a:t>Cijfers piloot RTH 2024</a:t>
            </a:r>
            <a:endParaRPr/>
          </a:p>
        </p:txBody>
      </p:sp>
      <p:sp>
        <p:nvSpPr>
          <p:cNvPr id="363" name="Google Shape;363;p56"/>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38</a:t>
            </a:fld>
            <a:endParaRPr/>
          </a:p>
        </p:txBody>
      </p:sp>
      <p:pic>
        <p:nvPicPr>
          <p:cNvPr id="369" name="Google Shape;369;p57"/>
          <p:cNvPicPr preferRelativeResize="0"/>
          <p:nvPr/>
        </p:nvPicPr>
        <p:blipFill>
          <a:blip r:embed="rId3">
            <a:alphaModFix/>
          </a:blip>
          <a:stretch>
            <a:fillRect/>
          </a:stretch>
        </p:blipFill>
        <p:spPr>
          <a:xfrm>
            <a:off x="152400" y="152400"/>
            <a:ext cx="8867775" cy="37814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39</a:t>
            </a:fld>
            <a:endParaRPr/>
          </a:p>
        </p:txBody>
      </p:sp>
      <p:pic>
        <p:nvPicPr>
          <p:cNvPr id="375" name="Google Shape;375;p58"/>
          <p:cNvPicPr preferRelativeResize="0"/>
          <p:nvPr/>
        </p:nvPicPr>
        <p:blipFill>
          <a:blip r:embed="rId3">
            <a:alphaModFix/>
          </a:blip>
          <a:stretch>
            <a:fillRect/>
          </a:stretch>
        </p:blipFill>
        <p:spPr>
          <a:xfrm>
            <a:off x="152400" y="152400"/>
            <a:ext cx="8867775" cy="4448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Work in progress</a:t>
            </a:r>
            <a:endParaRPr/>
          </a:p>
        </p:txBody>
      </p:sp>
      <p:sp>
        <p:nvSpPr>
          <p:cNvPr id="134" name="Google Shape;134;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Directe aanleiding: meer duiding geven bij de beslissingen nav evaluatie eind 2024</a:t>
            </a:r>
            <a:endParaRPr/>
          </a:p>
          <a:p>
            <a:pPr marL="0" lvl="0" indent="0" algn="l" rtl="0">
              <a:spcBef>
                <a:spcPts val="1600"/>
              </a:spcBef>
              <a:spcAft>
                <a:spcPts val="0"/>
              </a:spcAft>
              <a:buNone/>
            </a:pPr>
            <a:r>
              <a:rPr lang="nl"/>
              <a:t>Opportuniteit om vernieuwde beleid RTH te expliciteren en te concretiseren</a:t>
            </a:r>
            <a:endParaRPr/>
          </a:p>
          <a:p>
            <a:pPr marL="0" lvl="0" indent="0" algn="l" rtl="0">
              <a:spcBef>
                <a:spcPts val="1600"/>
              </a:spcBef>
              <a:spcAft>
                <a:spcPts val="0"/>
              </a:spcAft>
              <a:buNone/>
            </a:pPr>
            <a:r>
              <a:rPr lang="nl"/>
              <a:t>Reeds afgestemd intern VAPH (projectteam) en binnen stuurgroep piloot RTH</a:t>
            </a:r>
            <a:endParaRPr/>
          </a:p>
          <a:p>
            <a:pPr marL="0" lvl="0" indent="0" algn="l" rtl="0">
              <a:spcBef>
                <a:spcPts val="1600"/>
              </a:spcBef>
              <a:spcAft>
                <a:spcPts val="0"/>
              </a:spcAft>
              <a:buNone/>
            </a:pPr>
            <a:r>
              <a:rPr lang="nl"/>
              <a:t>Komende periode: praktijktoets ifv verder bijsturen, verfijnen, verdiepen</a:t>
            </a:r>
            <a:endParaRPr/>
          </a:p>
          <a:p>
            <a:pPr marL="0" lvl="0" indent="0" algn="l" rtl="0">
              <a:spcBef>
                <a:spcPts val="1600"/>
              </a:spcBef>
              <a:spcAft>
                <a:spcPts val="1600"/>
              </a:spcAft>
              <a:buNone/>
            </a:pPr>
            <a:r>
              <a:rPr lang="nl"/>
              <a:t>Consolidatie mei 2025 (PWG F&amp;B en RC VAPH)</a:t>
            </a:r>
            <a:endParaRPr/>
          </a:p>
        </p:txBody>
      </p:sp>
      <p:sp>
        <p:nvSpPr>
          <p:cNvPr id="135" name="Google Shape;135;p23"/>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40</a:t>
            </a:fld>
            <a:endParaRPr/>
          </a:p>
        </p:txBody>
      </p:sp>
      <p:pic>
        <p:nvPicPr>
          <p:cNvPr id="381" name="Google Shape;381;p59"/>
          <p:cNvPicPr preferRelativeResize="0"/>
          <p:nvPr/>
        </p:nvPicPr>
        <p:blipFill>
          <a:blip r:embed="rId3">
            <a:alphaModFix/>
          </a:blip>
          <a:stretch>
            <a:fillRect/>
          </a:stretch>
        </p:blipFill>
        <p:spPr>
          <a:xfrm>
            <a:off x="152400" y="152400"/>
            <a:ext cx="8867775" cy="49625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41</a:t>
            </a:fld>
            <a:endParaRPr/>
          </a:p>
        </p:txBody>
      </p:sp>
      <p:pic>
        <p:nvPicPr>
          <p:cNvPr id="387" name="Google Shape;387;p60"/>
          <p:cNvPicPr preferRelativeResize="0"/>
          <p:nvPr/>
        </p:nvPicPr>
        <p:blipFill>
          <a:blip r:embed="rId3">
            <a:alphaModFix/>
          </a:blip>
          <a:stretch>
            <a:fillRect/>
          </a:stretch>
        </p:blipFill>
        <p:spPr>
          <a:xfrm>
            <a:off x="152400" y="152400"/>
            <a:ext cx="8867775" cy="45053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42</a:t>
            </a:fld>
            <a:endParaRPr/>
          </a:p>
        </p:txBody>
      </p:sp>
      <p:pic>
        <p:nvPicPr>
          <p:cNvPr id="393" name="Google Shape;393;p61"/>
          <p:cNvPicPr preferRelativeResize="0"/>
          <p:nvPr/>
        </p:nvPicPr>
        <p:blipFill>
          <a:blip r:embed="rId3">
            <a:alphaModFix/>
          </a:blip>
          <a:stretch>
            <a:fillRect/>
          </a:stretch>
        </p:blipFill>
        <p:spPr>
          <a:xfrm>
            <a:off x="152400" y="152400"/>
            <a:ext cx="8867775" cy="45434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43</a:t>
            </a:fld>
            <a:endParaRPr/>
          </a:p>
        </p:txBody>
      </p:sp>
      <p:pic>
        <p:nvPicPr>
          <p:cNvPr id="399" name="Google Shape;399;p62"/>
          <p:cNvPicPr preferRelativeResize="0"/>
          <p:nvPr/>
        </p:nvPicPr>
        <p:blipFill>
          <a:blip r:embed="rId3">
            <a:alphaModFix/>
          </a:blip>
          <a:stretch>
            <a:fillRect/>
          </a:stretch>
        </p:blipFill>
        <p:spPr>
          <a:xfrm>
            <a:off x="152400" y="152400"/>
            <a:ext cx="8867775" cy="56292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6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44</a:t>
            </a:fld>
            <a:endParaRPr/>
          </a:p>
        </p:txBody>
      </p:sp>
      <p:pic>
        <p:nvPicPr>
          <p:cNvPr id="405" name="Google Shape;405;p63"/>
          <p:cNvPicPr preferRelativeResize="0"/>
          <p:nvPr/>
        </p:nvPicPr>
        <p:blipFill>
          <a:blip r:embed="rId3">
            <a:alphaModFix/>
          </a:blip>
          <a:stretch>
            <a:fillRect/>
          </a:stretch>
        </p:blipFill>
        <p:spPr>
          <a:xfrm>
            <a:off x="304800" y="123825"/>
            <a:ext cx="8185638" cy="51435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64"/>
          <p:cNvSpPr txBox="1">
            <a:spLocks noGrp="1"/>
          </p:cNvSpPr>
          <p:nvPr>
            <p:ph type="title"/>
          </p:nvPr>
        </p:nvSpPr>
        <p:spPr>
          <a:xfrm>
            <a:off x="4825925" y="2049150"/>
            <a:ext cx="4045200" cy="104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nl" sz="4000"/>
              <a:t>VRAGEN?</a:t>
            </a:r>
            <a:endParaRPr sz="4000"/>
          </a:p>
        </p:txBody>
      </p:sp>
      <p:sp>
        <p:nvSpPr>
          <p:cNvPr id="411" name="Google Shape;411;p64"/>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CONTACTEER ONS</a:t>
            </a:r>
            <a:endParaRPr/>
          </a:p>
        </p:txBody>
      </p:sp>
      <p:sp>
        <p:nvSpPr>
          <p:cNvPr id="417" name="Google Shape;417;p6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sz="1500" u="sng">
                <a:solidFill>
                  <a:schemeClr val="hlink"/>
                </a:solidFill>
                <a:hlinkClick r:id="rId3"/>
              </a:rPr>
              <a:t>www.vaph.be/contact</a:t>
            </a:r>
            <a:endParaRPr sz="1500"/>
          </a:p>
          <a:p>
            <a:pPr marL="0" lvl="0" indent="0" algn="l" rtl="0">
              <a:spcBef>
                <a:spcPts val="1600"/>
              </a:spcBef>
              <a:spcAft>
                <a:spcPts val="0"/>
              </a:spcAft>
              <a:buClr>
                <a:schemeClr val="dk1"/>
              </a:buClr>
              <a:buSzPts val="1100"/>
              <a:buFont typeface="Arial"/>
              <a:buNone/>
            </a:pPr>
            <a:r>
              <a:rPr lang="nl" sz="1500"/>
              <a:t>02</a:t>
            </a:r>
            <a:r>
              <a:rPr lang="nl"/>
              <a:t> </a:t>
            </a:r>
            <a:r>
              <a:rPr lang="nl" sz="1500"/>
              <a:t>249 30 00</a:t>
            </a:r>
            <a:endParaRPr sz="1700"/>
          </a:p>
          <a:p>
            <a:pPr marL="0" lvl="0" indent="0" algn="l" rtl="0">
              <a:spcBef>
                <a:spcPts val="1600"/>
              </a:spcBef>
              <a:spcAft>
                <a:spcPts val="0"/>
              </a:spcAft>
              <a:buClr>
                <a:schemeClr val="dk1"/>
              </a:buClr>
              <a:buSzPts val="1100"/>
              <a:buFont typeface="Arial"/>
              <a:buNone/>
            </a:pPr>
            <a:r>
              <a:rPr lang="nl" sz="1700"/>
              <a:t>POSTADRES:</a:t>
            </a:r>
            <a:endParaRPr sz="1700"/>
          </a:p>
          <a:p>
            <a:pPr marL="0" lvl="0" indent="0" algn="l" rtl="0">
              <a:spcBef>
                <a:spcPts val="1600"/>
              </a:spcBef>
              <a:spcAft>
                <a:spcPts val="0"/>
              </a:spcAft>
              <a:buNone/>
            </a:pPr>
            <a:r>
              <a:rPr lang="nl" sz="1500"/>
              <a:t>Koning Albert II-laan 15 bus 320</a:t>
            </a:r>
            <a:br>
              <a:rPr lang="nl" sz="1500"/>
            </a:br>
            <a:r>
              <a:rPr lang="nl" sz="1500"/>
              <a:t>1210 BRUSSEL</a:t>
            </a:r>
            <a:br>
              <a:rPr lang="nl"/>
            </a:br>
            <a:endParaRPr/>
          </a:p>
          <a:p>
            <a:pPr marL="0" lvl="0" indent="0" algn="l" rtl="0">
              <a:spcBef>
                <a:spcPts val="1600"/>
              </a:spcBef>
              <a:spcAft>
                <a:spcPts val="0"/>
              </a:spcAft>
              <a:buNone/>
            </a:pPr>
            <a:endParaRPr sz="1300"/>
          </a:p>
          <a:p>
            <a:pPr marL="0" lvl="0" indent="0" algn="l" rtl="0">
              <a:spcBef>
                <a:spcPts val="1600"/>
              </a:spcBef>
              <a:spcAft>
                <a:spcPts val="1600"/>
              </a:spcAft>
              <a:buNone/>
            </a:pPr>
            <a:r>
              <a:rPr lang="nl" sz="1300"/>
              <a:t>Hoofdkantoor in Brussel</a:t>
            </a:r>
            <a:br>
              <a:rPr lang="nl" sz="1300"/>
            </a:br>
            <a:r>
              <a:rPr lang="nl" sz="1300"/>
              <a:t>Provinciale kantoren in Antwerpen, Brugge, Gent, Hasselt en Leuven</a:t>
            </a:r>
            <a:endParaRPr sz="1300"/>
          </a:p>
        </p:txBody>
      </p:sp>
      <p:sp>
        <p:nvSpPr>
          <p:cNvPr id="418" name="Google Shape;418;p65"/>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46</a:t>
            </a:fld>
            <a:endParaRPr/>
          </a:p>
        </p:txBody>
      </p:sp>
      <p:pic>
        <p:nvPicPr>
          <p:cNvPr id="419" name="Google Shape;419;p65"/>
          <p:cNvPicPr preferRelativeResize="0"/>
          <p:nvPr/>
        </p:nvPicPr>
        <p:blipFill>
          <a:blip r:embed="rId4">
            <a:alphaModFix/>
          </a:blip>
          <a:stretch>
            <a:fillRect/>
          </a:stretch>
        </p:blipFill>
        <p:spPr>
          <a:xfrm>
            <a:off x="3427452" y="1017726"/>
            <a:ext cx="5716549" cy="2595949"/>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5</a:t>
            </a:fld>
            <a:endParaRPr/>
          </a:p>
        </p:txBody>
      </p:sp>
      <p:sp>
        <p:nvSpPr>
          <p:cNvPr id="141" name="Google Shape;141;p24"/>
          <p:cNvSpPr txBox="1">
            <a:spLocks noGrp="1"/>
          </p:cNvSpPr>
          <p:nvPr>
            <p:ph type="title"/>
          </p:nvPr>
        </p:nvSpPr>
        <p:spPr>
          <a:xfrm>
            <a:off x="311700" y="4407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sz="2400">
                <a:solidFill>
                  <a:schemeClr val="lt1"/>
                </a:solidFill>
              </a:rPr>
              <a:t>Visie, principes en verwachtingen mbt het nieuwe beleid RTH</a:t>
            </a:r>
            <a:endParaRPr>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Situering van de visie, principes en verwachtingen</a:t>
            </a:r>
            <a:endParaRPr/>
          </a:p>
        </p:txBody>
      </p:sp>
      <p:sp>
        <p:nvSpPr>
          <p:cNvPr id="147" name="Google Shape;147;p25"/>
          <p:cNvSpPr txBox="1">
            <a:spLocks noGrp="1"/>
          </p:cNvSpPr>
          <p:nvPr>
            <p:ph type="body" idx="1"/>
          </p:nvPr>
        </p:nvSpPr>
        <p:spPr>
          <a:xfrm>
            <a:off x="311700" y="1017725"/>
            <a:ext cx="8520600" cy="355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Doel:</a:t>
            </a:r>
            <a:endParaRPr/>
          </a:p>
          <a:p>
            <a:pPr marL="457200" lvl="0" indent="-342900" algn="l" rtl="0">
              <a:spcBef>
                <a:spcPts val="1600"/>
              </a:spcBef>
              <a:spcAft>
                <a:spcPts val="0"/>
              </a:spcAft>
              <a:buSzPts val="1800"/>
              <a:buChar char="●"/>
            </a:pPr>
            <a:r>
              <a:rPr lang="nl"/>
              <a:t>meer duidelijkheid en richting geven aan de initiatiefnemers in de piloot RTH;</a:t>
            </a:r>
            <a:endParaRPr/>
          </a:p>
          <a:p>
            <a:pPr marL="457200" lvl="0" indent="-342900" algn="l" rtl="0">
              <a:spcBef>
                <a:spcPts val="0"/>
              </a:spcBef>
              <a:spcAft>
                <a:spcPts val="0"/>
              </a:spcAft>
              <a:buSzPts val="1800"/>
              <a:buChar char="●"/>
            </a:pPr>
            <a:r>
              <a:rPr lang="nl"/>
              <a:t>introduceren van het ontwerp van visie en principes mbt het nieuwe beleid RTH ifv verdere uitwerking, verdieping, verfijning en uiteindelijk consolidatie.</a:t>
            </a:r>
            <a:endParaRPr/>
          </a:p>
          <a:p>
            <a:pPr marL="0" lvl="0" indent="0" algn="l" rtl="0">
              <a:spcBef>
                <a:spcPts val="1600"/>
              </a:spcBef>
              <a:spcAft>
                <a:spcPts val="0"/>
              </a:spcAft>
              <a:buNone/>
            </a:pPr>
            <a:r>
              <a:rPr lang="nl"/>
              <a:t>Inhoudelijke krachtlijnen worden mee ingebracht in verdere uitwerkingen PP2040.</a:t>
            </a:r>
            <a:endParaRPr/>
          </a:p>
          <a:p>
            <a:pPr marL="0" lvl="0" indent="0" algn="l" rtl="0">
              <a:spcBef>
                <a:spcPts val="1600"/>
              </a:spcBef>
              <a:spcAft>
                <a:spcPts val="0"/>
              </a:spcAft>
              <a:buNone/>
            </a:pPr>
            <a:r>
              <a:rPr lang="nl"/>
              <a:t>Status: </a:t>
            </a:r>
            <a:r>
              <a:rPr lang="nl" b="1"/>
              <a:t>werk-/sneuvelversie</a:t>
            </a:r>
            <a:r>
              <a:rPr lang="nl"/>
              <a:t> die de komende maanden aan de praktijk moet worden getoetst en verder bijgestuurd moet worden.</a:t>
            </a:r>
            <a:endParaRPr/>
          </a:p>
          <a:p>
            <a:pPr marL="0" lvl="0" indent="0" algn="l" rtl="0">
              <a:spcBef>
                <a:spcPts val="1600"/>
              </a:spcBef>
              <a:spcAft>
                <a:spcPts val="0"/>
              </a:spcAft>
              <a:buNone/>
            </a:pPr>
            <a:r>
              <a:rPr lang="nl"/>
              <a:t>Voor de zomer 2025 willen we tot een geconsolideerde tekst komen.</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148" name="Google Shape;148;p25"/>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Situering van de visie, principes en verwachtingen</a:t>
            </a:r>
            <a:endParaRPr/>
          </a:p>
        </p:txBody>
      </p:sp>
      <p:sp>
        <p:nvSpPr>
          <p:cNvPr id="154" name="Google Shape;154;p26"/>
          <p:cNvSpPr txBox="1">
            <a:spLocks noGrp="1"/>
          </p:cNvSpPr>
          <p:nvPr>
            <p:ph type="body" idx="1"/>
          </p:nvPr>
        </p:nvSpPr>
        <p:spPr>
          <a:xfrm>
            <a:off x="311700" y="1017725"/>
            <a:ext cx="8520600" cy="355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Vertrekpunt:</a:t>
            </a:r>
            <a:endParaRPr/>
          </a:p>
          <a:p>
            <a:pPr marL="457200" lvl="0" indent="-342900" algn="l" rtl="0">
              <a:spcBef>
                <a:spcPts val="1600"/>
              </a:spcBef>
              <a:spcAft>
                <a:spcPts val="0"/>
              </a:spcAft>
              <a:buSzPts val="1800"/>
              <a:buChar char="●"/>
            </a:pPr>
            <a:r>
              <a:rPr lang="nl"/>
              <a:t>de inhoudelijke principes die ondertussen reeds regelgevend werden verankerd in het BVR RTH, m.n.</a:t>
            </a:r>
            <a:endParaRPr/>
          </a:p>
          <a:p>
            <a:pPr marL="914400" lvl="1" indent="-330200" algn="l" rtl="0">
              <a:spcBef>
                <a:spcPts val="0"/>
              </a:spcBef>
              <a:spcAft>
                <a:spcPts val="0"/>
              </a:spcAft>
              <a:buSzPts val="1600"/>
              <a:buChar char="●"/>
            </a:pPr>
            <a:r>
              <a:rPr lang="nl" sz="1600"/>
              <a:t>de 4 basisprincipes RTH;</a:t>
            </a:r>
            <a:endParaRPr sz="1600"/>
          </a:p>
          <a:p>
            <a:pPr marL="914400" lvl="1" indent="-330200" algn="l" rtl="0">
              <a:spcBef>
                <a:spcPts val="0"/>
              </a:spcBef>
              <a:spcAft>
                <a:spcPts val="0"/>
              </a:spcAft>
              <a:buSzPts val="1600"/>
              <a:buChar char="●"/>
            </a:pPr>
            <a:r>
              <a:rPr lang="nl" sz="1600"/>
              <a:t>het belang van innoveren;</a:t>
            </a:r>
            <a:endParaRPr sz="1600"/>
          </a:p>
          <a:p>
            <a:pPr marL="914400" lvl="1" indent="-330200" algn="l" rtl="0">
              <a:spcBef>
                <a:spcPts val="0"/>
              </a:spcBef>
              <a:spcAft>
                <a:spcPts val="0"/>
              </a:spcAft>
              <a:buSzPts val="1600"/>
              <a:buChar char="●"/>
            </a:pPr>
            <a:r>
              <a:rPr lang="nl" sz="1600"/>
              <a:t>het belang van sectorale en intersectorale samenwerking en afstemming;</a:t>
            </a:r>
            <a:endParaRPr sz="1600"/>
          </a:p>
          <a:p>
            <a:pPr marL="914400" lvl="1" indent="-330200" algn="l" rtl="0">
              <a:spcBef>
                <a:spcPts val="0"/>
              </a:spcBef>
              <a:spcAft>
                <a:spcPts val="0"/>
              </a:spcAft>
              <a:buSzPts val="1600"/>
              <a:buChar char="●"/>
            </a:pPr>
            <a:r>
              <a:rPr lang="nl" sz="1600"/>
              <a:t>de aangepaste omschrijving en meer gerichte invulling van outreach;</a:t>
            </a:r>
            <a:endParaRPr sz="1600"/>
          </a:p>
          <a:p>
            <a:pPr marL="457200" lvl="0" indent="-342900" algn="l" rtl="0">
              <a:spcBef>
                <a:spcPts val="0"/>
              </a:spcBef>
              <a:spcAft>
                <a:spcPts val="0"/>
              </a:spcAft>
              <a:buSzPts val="1800"/>
              <a:buChar char="●"/>
            </a:pPr>
            <a:r>
              <a:rPr lang="nl"/>
              <a:t>de finaliteit en de 5 ambities voor 2040 zoals verwoord in het reflectiedocument (maart 2024). </a:t>
            </a:r>
            <a:endParaRPr/>
          </a:p>
          <a:p>
            <a:pPr marL="0" lvl="0" indent="0" algn="l" rtl="0">
              <a:spcBef>
                <a:spcPts val="1600"/>
              </a:spcBef>
              <a:spcAft>
                <a:spcPts val="1600"/>
              </a:spcAft>
              <a:buNone/>
            </a:pPr>
            <a:endParaRPr/>
          </a:p>
        </p:txBody>
      </p:sp>
      <p:sp>
        <p:nvSpPr>
          <p:cNvPr id="155" name="Google Shape;155;p26"/>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Achterliggende, ruimere visie</a:t>
            </a:r>
            <a:endParaRPr/>
          </a:p>
        </p:txBody>
      </p:sp>
      <p:sp>
        <p:nvSpPr>
          <p:cNvPr id="161" name="Google Shape;161;p27"/>
          <p:cNvSpPr txBox="1">
            <a:spLocks noGrp="1"/>
          </p:cNvSpPr>
          <p:nvPr>
            <p:ph type="body" idx="1"/>
          </p:nvPr>
        </p:nvSpPr>
        <p:spPr>
          <a:xfrm>
            <a:off x="311700" y="10000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VN Verdrag voor Personen met een Handicap (VRPH) als richtlijn.</a:t>
            </a:r>
            <a:endParaRPr/>
          </a:p>
          <a:p>
            <a:pPr marL="0" lvl="0" indent="0" algn="l" rtl="0">
              <a:spcBef>
                <a:spcPts val="1600"/>
              </a:spcBef>
              <a:spcAft>
                <a:spcPts val="0"/>
              </a:spcAft>
              <a:buNone/>
            </a:pPr>
            <a:r>
              <a:rPr lang="nl"/>
              <a:t>Finaliteit en 5 ambities uit reflectiedocument (maart ‘24) als kader:</a:t>
            </a:r>
            <a:r>
              <a:rPr lang="nl" i="1"/>
              <a:t> Een kwaliteitsvol leven voor iedere persoon met een handicap in een open en toegankelijke samenleving.</a:t>
            </a:r>
            <a:endParaRPr i="1"/>
          </a:p>
          <a:p>
            <a:pPr marL="457200" lvl="0" indent="-330200" algn="l" rtl="0">
              <a:spcBef>
                <a:spcPts val="1600"/>
              </a:spcBef>
              <a:spcAft>
                <a:spcPts val="0"/>
              </a:spcAft>
              <a:buSzPts val="1600"/>
              <a:buAutoNum type="arabicPeriod"/>
            </a:pPr>
            <a:r>
              <a:rPr lang="nl" sz="1600"/>
              <a:t>een open en toegankelijke woon- en 2040 leefomgeving waarin personen met een handicap actief participeren en kwaliteitsvol leven;</a:t>
            </a:r>
            <a:endParaRPr sz="1600"/>
          </a:p>
          <a:p>
            <a:pPr marL="457200" lvl="0" indent="-330200" algn="l" rtl="0">
              <a:spcBef>
                <a:spcPts val="0"/>
              </a:spcBef>
              <a:spcAft>
                <a:spcPts val="0"/>
              </a:spcAft>
              <a:buSzPts val="1600"/>
              <a:buAutoNum type="arabicPeriod"/>
            </a:pPr>
            <a:r>
              <a:rPr lang="nl" sz="1600"/>
              <a:t>gedeelde verantwoordelijkheid met andere beleidsdomeinen en (deel)sectoren en een geïntegreerd zorgmodel;</a:t>
            </a:r>
            <a:endParaRPr sz="1600"/>
          </a:p>
          <a:p>
            <a:pPr marL="457200" lvl="0" indent="-330200" algn="l" rtl="0">
              <a:spcBef>
                <a:spcPts val="0"/>
              </a:spcBef>
              <a:spcAft>
                <a:spcPts val="0"/>
              </a:spcAft>
              <a:buSzPts val="1600"/>
              <a:buAutoNum type="arabicPeriod"/>
            </a:pPr>
            <a:r>
              <a:rPr lang="nl" sz="1600"/>
              <a:t>een actieve ambassadeursrol voor het VAPH en zijn stakeholders om een kwaliteitsvol leven in een open en toegankelijke samenleving te realiseren</a:t>
            </a:r>
            <a:endParaRPr sz="1600"/>
          </a:p>
          <a:p>
            <a:pPr marL="457200" lvl="0" indent="-330200" algn="l" rtl="0">
              <a:spcBef>
                <a:spcPts val="0"/>
              </a:spcBef>
              <a:spcAft>
                <a:spcPts val="0"/>
              </a:spcAft>
              <a:buSzPts val="1600"/>
              <a:buAutoNum type="arabicPeriod"/>
            </a:pPr>
            <a:r>
              <a:rPr lang="nl" sz="1600"/>
              <a:t>extra investeringen in zorg, ondersteuning en hulpmiddelen;</a:t>
            </a:r>
            <a:endParaRPr sz="1600"/>
          </a:p>
          <a:p>
            <a:pPr marL="457200" lvl="0" indent="-330200" algn="l" rtl="0">
              <a:spcBef>
                <a:spcPts val="0"/>
              </a:spcBef>
              <a:spcAft>
                <a:spcPts val="0"/>
              </a:spcAft>
              <a:buSzPts val="1600"/>
              <a:buAutoNum type="arabicPeriod"/>
            </a:pPr>
            <a:r>
              <a:rPr lang="nl" sz="1600"/>
              <a:t>(doel)regelgeving, aangepaste (financierings-) systemen en processen om de bovenstaande ambities mogelijk te maken.</a:t>
            </a:r>
            <a:endParaRPr sz="1600"/>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162" name="Google Shape;162;p27"/>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8"/>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solidFill>
                  <a:schemeClr val="hlink"/>
                </a:solidFill>
              </a:rPr>
              <a:t>Achterliggende, ruimere visie</a:t>
            </a:r>
            <a:endParaRPr/>
          </a:p>
        </p:txBody>
      </p:sp>
      <p:sp>
        <p:nvSpPr>
          <p:cNvPr id="168" name="Google Shape;168;p28"/>
          <p:cNvSpPr txBox="1">
            <a:spLocks noGrp="1"/>
          </p:cNvSpPr>
          <p:nvPr>
            <p:ph type="body" idx="1"/>
          </p:nvPr>
        </p:nvSpPr>
        <p:spPr>
          <a:xfrm>
            <a:off x="311700" y="941525"/>
            <a:ext cx="8520600" cy="362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Gedeelde verantwoordelijkheid voor administratie VAPH, sector PmH en actoren uit andere sectoren/ beleidsdomeinen.</a:t>
            </a:r>
            <a:endParaRPr/>
          </a:p>
          <a:p>
            <a:pPr marL="0" lvl="0" indent="0" algn="l" rtl="0">
              <a:spcBef>
                <a:spcPts val="1600"/>
              </a:spcBef>
              <a:spcAft>
                <a:spcPts val="0"/>
              </a:spcAft>
              <a:buNone/>
            </a:pPr>
            <a:r>
              <a:rPr lang="nl"/>
              <a:t>Vandaag al een kwaliteitsvol aanbod handicapspecifieke zorg en ondersteuning voor PmH. Nog te weinig open en toegankelijke reguliere activiteiten, dienstverlening, zorg en ondersteuning.</a:t>
            </a:r>
            <a:endParaRPr/>
          </a:p>
          <a:p>
            <a:pPr marL="0" lvl="0" indent="0" algn="l" rtl="0">
              <a:spcBef>
                <a:spcPts val="1600"/>
              </a:spcBef>
              <a:spcAft>
                <a:spcPts val="0"/>
              </a:spcAft>
              <a:buNone/>
            </a:pPr>
            <a:r>
              <a:rPr lang="nl"/>
              <a:t>Daarom focus richting 2040: extra inzetten op een meer inclusief aanbod van ‘basisdienstverlening’.</a:t>
            </a:r>
            <a:endParaRPr/>
          </a:p>
          <a:p>
            <a:pPr marL="0" lvl="0" indent="0" algn="l" rtl="0">
              <a:spcBef>
                <a:spcPts val="1600"/>
              </a:spcBef>
              <a:spcAft>
                <a:spcPts val="1600"/>
              </a:spcAft>
              <a:buNone/>
            </a:pPr>
            <a:r>
              <a:rPr lang="nl"/>
              <a:t>Hiervoor is - naast de reeds bestaande- andere visie, werking, organisatie en inzet van middelen nodig &amp; andere ingesteldheid, andere competenties en vaardigheden, andere expertise van VAPH- en andere actoren.</a:t>
            </a:r>
            <a:endParaRPr/>
          </a:p>
        </p:txBody>
      </p:sp>
      <p:sp>
        <p:nvSpPr>
          <p:cNvPr id="169" name="Google Shape;169;p28"/>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004D5C"/>
      </a:dk2>
      <a:lt2>
        <a:srgbClr val="11788C"/>
      </a:lt2>
      <a:accent1>
        <a:srgbClr val="2695AB"/>
      </a:accent1>
      <a:accent2>
        <a:srgbClr val="EC008C"/>
      </a:accent2>
      <a:accent3>
        <a:srgbClr val="CC017A"/>
      </a:accent3>
      <a:accent4>
        <a:srgbClr val="5D1C44"/>
      </a:accent4>
      <a:accent5>
        <a:srgbClr val="9D1A53"/>
      </a:accent5>
      <a:accent6>
        <a:srgbClr val="CCCCCC"/>
      </a:accent6>
      <a:hlink>
        <a:srgbClr val="004B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004D5C"/>
      </a:dk2>
      <a:lt2>
        <a:srgbClr val="11788C"/>
      </a:lt2>
      <a:accent1>
        <a:srgbClr val="2695AB"/>
      </a:accent1>
      <a:accent2>
        <a:srgbClr val="EC008C"/>
      </a:accent2>
      <a:accent3>
        <a:srgbClr val="CC017A"/>
      </a:accent3>
      <a:accent4>
        <a:srgbClr val="5D1C44"/>
      </a:accent4>
      <a:accent5>
        <a:srgbClr val="9D1A53"/>
      </a:accent5>
      <a:accent6>
        <a:srgbClr val="CCCCCC"/>
      </a:accent6>
      <a:hlink>
        <a:srgbClr val="004B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2943</Words>
  <Application>Microsoft Office PowerPoint</Application>
  <PresentationFormat>Diavoorstelling (16:9)</PresentationFormat>
  <Paragraphs>242</Paragraphs>
  <Slides>46</Slides>
  <Notes>46</Notes>
  <HiddenSlides>0</HiddenSlides>
  <MMClips>0</MMClips>
  <ScaleCrop>false</ScaleCrop>
  <HeadingPairs>
    <vt:vector size="6" baseType="variant">
      <vt:variant>
        <vt:lpstr>Gebruikte lettertypen</vt:lpstr>
      </vt:variant>
      <vt:variant>
        <vt:i4>2</vt:i4>
      </vt:variant>
      <vt:variant>
        <vt:lpstr>Thema</vt:lpstr>
      </vt:variant>
      <vt:variant>
        <vt:i4>2</vt:i4>
      </vt:variant>
      <vt:variant>
        <vt:lpstr>Diatitels</vt:lpstr>
      </vt:variant>
      <vt:variant>
        <vt:i4>46</vt:i4>
      </vt:variant>
    </vt:vector>
  </HeadingPairs>
  <TitlesOfParts>
    <vt:vector size="50" baseType="lpstr">
      <vt:lpstr>Arial</vt:lpstr>
      <vt:lpstr>Calibri</vt:lpstr>
      <vt:lpstr>Simple Light</vt:lpstr>
      <vt:lpstr>Simple Light</vt:lpstr>
      <vt:lpstr>Pilootfase RTH Online infosessie 8 januari 2025</vt:lpstr>
      <vt:lpstr>Programma</vt:lpstr>
      <vt:lpstr>Situering van de infosessie</vt:lpstr>
      <vt:lpstr>Work in progress</vt:lpstr>
      <vt:lpstr>Visie, principes en verwachtingen mbt het nieuwe beleid RTH</vt:lpstr>
      <vt:lpstr>Situering van de visie, principes en verwachtingen</vt:lpstr>
      <vt:lpstr>Situering van de visie, principes en verwachtingen</vt:lpstr>
      <vt:lpstr>Achterliggende, ruimere visie</vt:lpstr>
      <vt:lpstr>Achterliggende, ruimere visie</vt:lpstr>
      <vt:lpstr>Elementen voor een nieuw beleid RTH</vt:lpstr>
      <vt:lpstr>Elementen voor een nieuw beleid RTH - definities (ONTWERP)</vt:lpstr>
      <vt:lpstr>Elementen voor een nieuw beleid RTH - definities (ONTWERP)</vt:lpstr>
      <vt:lpstr>Concrete verwachtingen tav de RTH aanbieders</vt:lpstr>
      <vt:lpstr>Verwachting: (pro-)actief inspelen op intersectorale evoluties</vt:lpstr>
      <vt:lpstr>Ambitie 1: een open en toegankelijke woon- leefomgeving waarin personen met een handicap actief participeren en kwaliteitsvol leven </vt:lpstr>
      <vt:lpstr>Ambitie 1: een open en toegankelijke woon- leefomgeving waarin personen met een handicap actief participeren en kwaliteitsvol leven</vt:lpstr>
      <vt:lpstr>Ambitie 1: een open en toegankelijke woon- leefomgeving waarin personen met een handicap actief participeren en kwaliteitsvol leven</vt:lpstr>
      <vt:lpstr>Ambitie 2: gedeelde verantwoordelijkheid met andere beleidsdomeinen en (deel)sectoren en een geïntegreerd zorgmodel</vt:lpstr>
      <vt:lpstr>Ambitie 2: gedeelde verantwoordelijkheid met andere beleidsdomeinen en (deel)sectoren en een geïntegreerd zorgmodel</vt:lpstr>
      <vt:lpstr>Ambitie 2: gedeelde verantwoordelijkheid met andere beleidsdomeinen en (deel)sectoren en een geïntegreerd zorgmodel</vt:lpstr>
      <vt:lpstr>Ambitie 3: een actieve ambassadeursrol voor het VAPH en zijn stakeholders om een kwaliteitsvol leven in een open en toegankelijke samenleving te realiseren </vt:lpstr>
      <vt:lpstr>Ambitie 3: een actieve ambassadeursrol voor het VAPH en zijn stakeholders om een kwaliteitsvol leven in een open en toegankelijke samenleving te realiseren</vt:lpstr>
      <vt:lpstr>Ambitie 4: extra investeringen in zorg, ondersteuning en hulpmiddelen</vt:lpstr>
      <vt:lpstr>Verwachting: Sectoraal samenwerken en afstemmen</vt:lpstr>
      <vt:lpstr>Verwachting: Sectoraal samenwerken en afstemmen</vt:lpstr>
      <vt:lpstr>Verwachting: Intersectoraal samenwerken en afstemmen</vt:lpstr>
      <vt:lpstr>Verwachting: Intersectoraal samenwerken en afstemmen</vt:lpstr>
      <vt:lpstr>Verwachting: Intersectoraal samenwerken en afstemmen</vt:lpstr>
      <vt:lpstr>Verwachting: Intersectoraal samenwerken en afstemmen</vt:lpstr>
      <vt:lpstr>Verwachting: toepassen 4 basisprincipes - kwaliteitsvolle zorg &amp; ondersteuning</vt:lpstr>
      <vt:lpstr>Verder traject: verdieping &amp; advisering</vt:lpstr>
      <vt:lpstr>Verder traject: verdieping &amp; advisering</vt:lpstr>
      <vt:lpstr>Verder traject: verdieping &amp; advisering</vt:lpstr>
      <vt:lpstr>Opvolging &amp; evaluatie initiatieven 2025</vt:lpstr>
      <vt:lpstr>Opvolging initiatieven in 2025</vt:lpstr>
      <vt:lpstr>beslissingen eind 2025</vt:lpstr>
      <vt:lpstr>Cijfers piloot RTH 2024</vt:lpstr>
      <vt:lpstr>PowerPoint-presentatie</vt:lpstr>
      <vt:lpstr>PowerPoint-presentatie</vt:lpstr>
      <vt:lpstr>PowerPoint-presentatie</vt:lpstr>
      <vt:lpstr>PowerPoint-presentatie</vt:lpstr>
      <vt:lpstr>PowerPoint-presentatie</vt:lpstr>
      <vt:lpstr>PowerPoint-presentatie</vt:lpstr>
      <vt:lpstr>PowerPoint-presentatie</vt:lpstr>
      <vt:lpstr>VRAGEN?</vt:lpstr>
      <vt:lpstr>CONTACTEER 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Pilootfase RTH Online infosessie 8 januari 2025</dc:title>
  <dc:creator>Heidi Verhoeven</dc:creator>
  <cp:lastModifiedBy>Heidi Verhoeven</cp:lastModifiedBy>
  <cp:revision>2</cp:revision>
  <dcterms:modified xsi:type="dcterms:W3CDTF">2025-01-10T10:19:38Z</dcterms:modified>
</cp:coreProperties>
</file>