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1" r:id="rId1"/>
    <p:sldMasterId id="2147483702" r:id="rId2"/>
    <p:sldMasterId id="2147483703" r:id="rId3"/>
    <p:sldMasterId id="2147483704" r:id="rId4"/>
    <p:sldMasterId id="2147483705" r:id="rId5"/>
    <p:sldMasterId id="2147483706" r:id="rId6"/>
  </p:sldMasterIdLst>
  <p:notesMasterIdLst>
    <p:notesMasterId r:id="rId58"/>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0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f25dbfa75d_0_6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2f25dbfa75d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f25dbfa75d_0_7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f25dbfa75d_0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f25dbfa75d_0_7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f25dbfa75d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f25dbfa75d_0_7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f25dbfa75d_0_7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f25dbfa75d_0_7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f25dbfa75d_0_7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f25dbfa75d_0_8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f25dbfa75d_0_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f25dbfa75d_0_7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f25dbfa75d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f25dbfa75d_0_7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2f25dbfa75d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f25dbfa75d_0_7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f25dbfa75d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f25dbfa75d_0_7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2f25dbfa75d_0_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f25dbfa75d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f25dbfa75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f25dbfa75d_0_8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2f25dbfa75d_0_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f25dbfa75d_0_8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2f25dbfa75d_0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f25dbfa75d_0_8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2f25dbfa75d_0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f25dbfa75d_0_8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f25dbfa75d_0_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f25dbfa75d_0_5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2f25dbfa75d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f25dbfa75d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2f25dbfa75d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2f25dbfa75d_0_8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2f25dbfa75d_0_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2f25dbfa75d_0_8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2f25dbfa75d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f25dbfa75d_0_9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2f25dbfa75d_0_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f25dbfa75d_0_8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2f25dbfa75d_0_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6da372a3e3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6da372a3e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f25dbfa75d_0_8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2f25dbfa75d_0_8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f25dbfa75d_0_8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2f25dbfa75d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f25dbfa75d_0_8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2f25dbfa75d_0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f25dbfa75d_0_8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2f25dbfa75d_0_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f25dbfa75d_0_8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2f25dbfa75d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2f25dbfa75d_0_8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2f25dbfa75d_0_8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f25dbfa75d_0_9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2f25dbfa75d_0_9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f25dbfa75d_0_8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2f25dbfa75d_0_8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2f25dbfa75d_0_7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2f25dbfa75d_0_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da372a3e3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da372a3e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f25dbfa75d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f25dbfa75d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f25dbfa75d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2f25dbfa75d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2f25dbfa75d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2f25dbfa75d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f25dbfa75d_0_9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2f25dbfa75d_0_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2f25dbfa75d_0_9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2f25dbfa75d_0_9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f25dbfa75d_0_9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2f25dbfa75d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2f25dbfa75d_0_9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2f25dbfa75d_0_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2f25dbfa75d_0_9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2f25dbfa75d_0_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f25dbfa75d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2f25dbfa75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2f25dbfa75d_0_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2f25dbfa75d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38229e2e3679e8f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38229e2e3679e8f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f25dbfa75d_0_3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f25dbfa75d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cb39d07936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2cb39d0793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75f3ee3586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75f3ee3586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f25dbfa75d_0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f25dbfa75d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f25dbfa75d_0_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f25dbfa75d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f25dbfa75d_0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f25dbfa75d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f25dbfa75d_0_3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f25dbfa75d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92900" y="-97338"/>
            <a:ext cx="8858650" cy="8646640"/>
          </a:xfrm>
          <a:prstGeom prst="rect">
            <a:avLst/>
          </a:prstGeom>
          <a:noFill/>
          <a:ln>
            <a:noFill/>
          </a:ln>
        </p:spPr>
      </p:pic>
      <p:sp>
        <p:nvSpPr>
          <p:cNvPr id="11" name="Google Shape;11;p2"/>
          <p:cNvSpPr txBox="1">
            <a:spLocks noGrp="1"/>
          </p:cNvSpPr>
          <p:nvPr>
            <p:ph type="ctrTitle"/>
          </p:nvPr>
        </p:nvSpPr>
        <p:spPr>
          <a:xfrm>
            <a:off x="3750150" y="3196000"/>
            <a:ext cx="5082300" cy="12015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359175" y="4672525"/>
            <a:ext cx="5473200" cy="4515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3" name="Google Shape;13;p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04800" y="4367225"/>
            <a:ext cx="1267100" cy="612100"/>
          </a:xfrm>
          <a:prstGeom prst="rect">
            <a:avLst/>
          </a:prstGeom>
          <a:noFill/>
          <a:ln>
            <a:noFill/>
          </a:ln>
        </p:spPr>
      </p:pic>
      <p:pic>
        <p:nvPicPr>
          <p:cNvPr id="14" name="Google Shape;14;p2"/>
          <p:cNvPicPr preferRelativeResize="0"/>
          <p:nvPr/>
        </p:nvPicPr>
        <p:blipFill>
          <a:blip r:embed="rId4">
            <a:alphaModFix/>
          </a:blip>
          <a:stretch>
            <a:fillRect/>
          </a:stretch>
        </p:blipFill>
        <p:spPr>
          <a:xfrm>
            <a:off x="304800" y="238125"/>
            <a:ext cx="1857375" cy="733425"/>
          </a:xfrm>
          <a:prstGeom prst="rect">
            <a:avLst/>
          </a:prstGeom>
          <a:noFill/>
          <a:ln>
            <a:noFill/>
          </a:ln>
        </p:spPr>
      </p:pic>
      <p:sp>
        <p:nvSpPr>
          <p:cNvPr id="15" name="Google Shape;15;p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pic>
        <p:nvPicPr>
          <p:cNvPr id="66" name="Google Shape;66;p12"/>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2" cy="6095476"/>
          </a:xfrm>
          <a:prstGeom prst="rect">
            <a:avLst/>
          </a:prstGeom>
          <a:noFill/>
          <a:ln>
            <a:noFill/>
          </a:ln>
        </p:spPr>
      </p:pic>
      <p:sp>
        <p:nvSpPr>
          <p:cNvPr id="67" name="Google Shape;67;p12"/>
          <p:cNvSpPr txBox="1">
            <a:spLocks noGrp="1"/>
          </p:cNvSpPr>
          <p:nvPr>
            <p:ph type="ctrTitle"/>
          </p:nvPr>
        </p:nvSpPr>
        <p:spPr>
          <a:xfrm>
            <a:off x="3750150" y="3196000"/>
            <a:ext cx="5082300" cy="1201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68" name="Google Shape;68;p12"/>
          <p:cNvSpPr txBox="1">
            <a:spLocks noGrp="1"/>
          </p:cNvSpPr>
          <p:nvPr>
            <p:ph type="subTitle" idx="1"/>
          </p:nvPr>
        </p:nvSpPr>
        <p:spPr>
          <a:xfrm>
            <a:off x="3359175" y="4672525"/>
            <a:ext cx="5473200" cy="451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69" name="Google Shape;69;p1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04800" y="4367225"/>
            <a:ext cx="1267100" cy="612100"/>
          </a:xfrm>
          <a:prstGeom prst="rect">
            <a:avLst/>
          </a:prstGeom>
          <a:noFill/>
          <a:ln>
            <a:noFill/>
          </a:ln>
        </p:spPr>
      </p:pic>
      <p:pic>
        <p:nvPicPr>
          <p:cNvPr id="70" name="Google Shape;70;p12"/>
          <p:cNvPicPr preferRelativeResize="0"/>
          <p:nvPr/>
        </p:nvPicPr>
        <p:blipFill>
          <a:blip r:embed="rId4">
            <a:alphaModFix/>
          </a:blip>
          <a:stretch>
            <a:fillRect/>
          </a:stretch>
        </p:blipFill>
        <p:spPr>
          <a:xfrm>
            <a:off x="304800" y="238125"/>
            <a:ext cx="1857375" cy="733425"/>
          </a:xfrm>
          <a:prstGeom prst="rect">
            <a:avLst/>
          </a:prstGeom>
          <a:noFill/>
          <a:ln>
            <a:noFill/>
          </a:ln>
        </p:spPr>
      </p:pic>
      <p:sp>
        <p:nvSpPr>
          <p:cNvPr id="71" name="Google Shape;71;p1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B53"/>
              </a:buClr>
              <a:buSzPts val="2000"/>
              <a:buNone/>
              <a:defRPr sz="2000" b="1">
                <a:solidFill>
                  <a:srgbClr val="004B53"/>
                </a:solidFill>
              </a:defRPr>
            </a:lvl1pPr>
            <a:lvl2pPr lvl="1" rtl="0">
              <a:spcBef>
                <a:spcPts val="0"/>
              </a:spcBef>
              <a:spcAft>
                <a:spcPts val="0"/>
              </a:spcAft>
              <a:buClr>
                <a:srgbClr val="004B53"/>
              </a:buClr>
              <a:buSzPts val="1800"/>
              <a:buNone/>
              <a:defRPr sz="1800" b="1">
                <a:solidFill>
                  <a:srgbClr val="004B53"/>
                </a:solidFill>
              </a:defRPr>
            </a:lvl2pPr>
            <a:lvl3pPr lvl="2" rtl="0">
              <a:spcBef>
                <a:spcPts val="0"/>
              </a:spcBef>
              <a:spcAft>
                <a:spcPts val="0"/>
              </a:spcAft>
              <a:buClr>
                <a:srgbClr val="004B53"/>
              </a:buClr>
              <a:buSzPts val="1800"/>
              <a:buNone/>
              <a:defRPr sz="1800" b="1">
                <a:solidFill>
                  <a:srgbClr val="004B53"/>
                </a:solidFill>
              </a:defRPr>
            </a:lvl3pPr>
            <a:lvl4pPr lvl="3" rtl="0">
              <a:spcBef>
                <a:spcPts val="0"/>
              </a:spcBef>
              <a:spcAft>
                <a:spcPts val="0"/>
              </a:spcAft>
              <a:buClr>
                <a:srgbClr val="004B53"/>
              </a:buClr>
              <a:buSzPts val="1800"/>
              <a:buNone/>
              <a:defRPr sz="1800" b="1">
                <a:solidFill>
                  <a:srgbClr val="004B53"/>
                </a:solidFill>
              </a:defRPr>
            </a:lvl4pPr>
            <a:lvl5pPr lvl="4" rtl="0">
              <a:spcBef>
                <a:spcPts val="0"/>
              </a:spcBef>
              <a:spcAft>
                <a:spcPts val="0"/>
              </a:spcAft>
              <a:buClr>
                <a:srgbClr val="004B53"/>
              </a:buClr>
              <a:buSzPts val="1800"/>
              <a:buNone/>
              <a:defRPr sz="1800" b="1">
                <a:solidFill>
                  <a:srgbClr val="004B53"/>
                </a:solidFill>
              </a:defRPr>
            </a:lvl5pPr>
            <a:lvl6pPr lvl="5" rtl="0">
              <a:spcBef>
                <a:spcPts val="0"/>
              </a:spcBef>
              <a:spcAft>
                <a:spcPts val="0"/>
              </a:spcAft>
              <a:buClr>
                <a:srgbClr val="004B53"/>
              </a:buClr>
              <a:buSzPts val="1800"/>
              <a:buNone/>
              <a:defRPr sz="1800" b="1">
                <a:solidFill>
                  <a:srgbClr val="004B53"/>
                </a:solidFill>
              </a:defRPr>
            </a:lvl6pPr>
            <a:lvl7pPr lvl="6" rtl="0">
              <a:spcBef>
                <a:spcPts val="0"/>
              </a:spcBef>
              <a:spcAft>
                <a:spcPts val="0"/>
              </a:spcAft>
              <a:buClr>
                <a:srgbClr val="004B53"/>
              </a:buClr>
              <a:buSzPts val="1800"/>
              <a:buNone/>
              <a:defRPr sz="1800" b="1">
                <a:solidFill>
                  <a:srgbClr val="004B53"/>
                </a:solidFill>
              </a:defRPr>
            </a:lvl7pPr>
            <a:lvl8pPr lvl="7" rtl="0">
              <a:spcBef>
                <a:spcPts val="0"/>
              </a:spcBef>
              <a:spcAft>
                <a:spcPts val="0"/>
              </a:spcAft>
              <a:buClr>
                <a:srgbClr val="004B53"/>
              </a:buClr>
              <a:buSzPts val="1800"/>
              <a:buNone/>
              <a:defRPr sz="1800" b="1">
                <a:solidFill>
                  <a:srgbClr val="004B53"/>
                </a:solidFill>
              </a:defRPr>
            </a:lvl8pPr>
            <a:lvl9pPr lvl="8" rtl="0">
              <a:spcBef>
                <a:spcPts val="0"/>
              </a:spcBef>
              <a:spcAft>
                <a:spcPts val="0"/>
              </a:spcAft>
              <a:buClr>
                <a:srgbClr val="004B53"/>
              </a:buClr>
              <a:buSzPts val="1800"/>
              <a:buNone/>
              <a:defRPr sz="1800" b="1">
                <a:solidFill>
                  <a:srgbClr val="004B53"/>
                </a:solidFill>
              </a:defRPr>
            </a:lvl9pPr>
          </a:lstStyle>
          <a:p>
            <a:endParaRPr/>
          </a:p>
        </p:txBody>
      </p:sp>
      <p:sp>
        <p:nvSpPr>
          <p:cNvPr id="74" name="Google Shape;74;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4D5C"/>
              </a:buClr>
              <a:buSzPts val="1800"/>
              <a:buChar char="●"/>
              <a:defRPr/>
            </a:lvl1pPr>
            <a:lvl2pPr marL="914400" lvl="1" indent="-317500" rtl="0">
              <a:spcBef>
                <a:spcPts val="1600"/>
              </a:spcBef>
              <a:spcAft>
                <a:spcPts val="0"/>
              </a:spcAft>
              <a:buClr>
                <a:srgbClr val="004D5C"/>
              </a:buClr>
              <a:buSzPts val="1400"/>
              <a:buChar char="●"/>
              <a:defRPr/>
            </a:lvl2pPr>
            <a:lvl3pPr marL="1371600" lvl="2" indent="-304800" rtl="0">
              <a:spcBef>
                <a:spcPts val="1600"/>
              </a:spcBef>
              <a:spcAft>
                <a:spcPts val="0"/>
              </a:spcAft>
              <a:buClr>
                <a:srgbClr val="004D5C"/>
              </a:buClr>
              <a:buSzPts val="1200"/>
              <a:buChar char="●"/>
              <a:defRPr sz="1200"/>
            </a:lvl3pPr>
            <a:lvl4pPr marL="1828800" lvl="3" indent="-304800" rtl="0">
              <a:spcBef>
                <a:spcPts val="1600"/>
              </a:spcBef>
              <a:spcAft>
                <a:spcPts val="0"/>
              </a:spcAft>
              <a:buClr>
                <a:srgbClr val="004D5C"/>
              </a:buClr>
              <a:buSzPts val="1200"/>
              <a:buChar char="●"/>
              <a:defRPr sz="1200"/>
            </a:lvl4pPr>
            <a:lvl5pPr marL="2286000" lvl="4" indent="-304800" rtl="0">
              <a:spcBef>
                <a:spcPts val="1600"/>
              </a:spcBef>
              <a:spcAft>
                <a:spcPts val="0"/>
              </a:spcAft>
              <a:buClr>
                <a:srgbClr val="004D5C"/>
              </a:buClr>
              <a:buSzPts val="1200"/>
              <a:buChar char="●"/>
              <a:defRPr sz="1200"/>
            </a:lvl5pPr>
            <a:lvl6pPr marL="2743200" lvl="5" indent="-304800" rtl="0">
              <a:spcBef>
                <a:spcPts val="1600"/>
              </a:spcBef>
              <a:spcAft>
                <a:spcPts val="0"/>
              </a:spcAft>
              <a:buClr>
                <a:srgbClr val="004D5C"/>
              </a:buClr>
              <a:buSzPts val="1200"/>
              <a:buChar char="●"/>
              <a:defRPr sz="1200"/>
            </a:lvl6pPr>
            <a:lvl7pPr marL="3200400" lvl="6" indent="-304800" rtl="0">
              <a:spcBef>
                <a:spcPts val="1600"/>
              </a:spcBef>
              <a:spcAft>
                <a:spcPts val="0"/>
              </a:spcAft>
              <a:buClr>
                <a:srgbClr val="004D5C"/>
              </a:buClr>
              <a:buSzPts val="1200"/>
              <a:buChar char="●"/>
              <a:defRPr sz="1200"/>
            </a:lvl7pPr>
            <a:lvl8pPr marL="3657600" lvl="7" indent="-304800" rtl="0">
              <a:spcBef>
                <a:spcPts val="1600"/>
              </a:spcBef>
              <a:spcAft>
                <a:spcPts val="0"/>
              </a:spcAft>
              <a:buClr>
                <a:srgbClr val="004D5C"/>
              </a:buClr>
              <a:buSzPts val="1200"/>
              <a:buChar char="●"/>
              <a:defRPr sz="1200"/>
            </a:lvl8pPr>
            <a:lvl9pPr marL="4114800" lvl="8" indent="-304800" rtl="0">
              <a:spcBef>
                <a:spcPts val="1600"/>
              </a:spcBef>
              <a:spcAft>
                <a:spcPts val="1600"/>
              </a:spcAft>
              <a:buClr>
                <a:srgbClr val="004D5C"/>
              </a:buClr>
              <a:buSzPts val="1200"/>
              <a:buChar char="●"/>
              <a:defRPr sz="1200"/>
            </a:lvl9pPr>
          </a:lstStyle>
          <a:p>
            <a:endParaRPr/>
          </a:p>
        </p:txBody>
      </p:sp>
      <p:sp>
        <p:nvSpPr>
          <p:cNvPr id="75" name="Google Shape;75;p13"/>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6" name="Google Shape;76;p1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78" name="Google Shape;78;p1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D5C"/>
              </a:buClr>
              <a:buSzPts val="2000"/>
              <a:buNone/>
              <a:defRPr sz="2000" b="1">
                <a:solidFill>
                  <a:srgbClr val="004D5C"/>
                </a:solidFill>
              </a:defRPr>
            </a:lvl1pPr>
            <a:lvl2pPr lvl="1" rtl="0">
              <a:spcBef>
                <a:spcPts val="0"/>
              </a:spcBef>
              <a:spcAft>
                <a:spcPts val="0"/>
              </a:spcAft>
              <a:buClr>
                <a:srgbClr val="004B53"/>
              </a:buClr>
              <a:buSzPts val="2000"/>
              <a:buNone/>
              <a:defRPr sz="2000">
                <a:solidFill>
                  <a:srgbClr val="004B53"/>
                </a:solidFill>
              </a:defRPr>
            </a:lvl2pPr>
            <a:lvl3pPr lvl="2" rtl="0">
              <a:spcBef>
                <a:spcPts val="0"/>
              </a:spcBef>
              <a:spcAft>
                <a:spcPts val="0"/>
              </a:spcAft>
              <a:buClr>
                <a:srgbClr val="004B53"/>
              </a:buClr>
              <a:buSzPts val="2000"/>
              <a:buNone/>
              <a:defRPr sz="2000">
                <a:solidFill>
                  <a:srgbClr val="004B53"/>
                </a:solidFill>
              </a:defRPr>
            </a:lvl3pPr>
            <a:lvl4pPr lvl="3" rtl="0">
              <a:spcBef>
                <a:spcPts val="0"/>
              </a:spcBef>
              <a:spcAft>
                <a:spcPts val="0"/>
              </a:spcAft>
              <a:buClr>
                <a:srgbClr val="004B53"/>
              </a:buClr>
              <a:buSzPts val="2000"/>
              <a:buNone/>
              <a:defRPr sz="2000">
                <a:solidFill>
                  <a:srgbClr val="004B53"/>
                </a:solidFill>
              </a:defRPr>
            </a:lvl4pPr>
            <a:lvl5pPr lvl="4" rtl="0">
              <a:spcBef>
                <a:spcPts val="0"/>
              </a:spcBef>
              <a:spcAft>
                <a:spcPts val="0"/>
              </a:spcAft>
              <a:buClr>
                <a:srgbClr val="004B53"/>
              </a:buClr>
              <a:buSzPts val="2000"/>
              <a:buNone/>
              <a:defRPr sz="2000">
                <a:solidFill>
                  <a:srgbClr val="004B53"/>
                </a:solidFill>
              </a:defRPr>
            </a:lvl5pPr>
            <a:lvl6pPr lvl="5" rtl="0">
              <a:spcBef>
                <a:spcPts val="0"/>
              </a:spcBef>
              <a:spcAft>
                <a:spcPts val="0"/>
              </a:spcAft>
              <a:buClr>
                <a:srgbClr val="004B53"/>
              </a:buClr>
              <a:buSzPts val="2000"/>
              <a:buNone/>
              <a:defRPr sz="2000">
                <a:solidFill>
                  <a:srgbClr val="004B53"/>
                </a:solidFill>
              </a:defRPr>
            </a:lvl6pPr>
            <a:lvl7pPr lvl="6" rtl="0">
              <a:spcBef>
                <a:spcPts val="0"/>
              </a:spcBef>
              <a:spcAft>
                <a:spcPts val="0"/>
              </a:spcAft>
              <a:buClr>
                <a:srgbClr val="004B53"/>
              </a:buClr>
              <a:buSzPts val="2000"/>
              <a:buNone/>
              <a:defRPr sz="2000">
                <a:solidFill>
                  <a:srgbClr val="004B53"/>
                </a:solidFill>
              </a:defRPr>
            </a:lvl7pPr>
            <a:lvl8pPr lvl="7" rtl="0">
              <a:spcBef>
                <a:spcPts val="0"/>
              </a:spcBef>
              <a:spcAft>
                <a:spcPts val="0"/>
              </a:spcAft>
              <a:buClr>
                <a:srgbClr val="004B53"/>
              </a:buClr>
              <a:buSzPts val="2000"/>
              <a:buNone/>
              <a:defRPr sz="2000">
                <a:solidFill>
                  <a:srgbClr val="004B53"/>
                </a:solidFill>
              </a:defRPr>
            </a:lvl8pPr>
            <a:lvl9pPr lvl="8" rtl="0">
              <a:spcBef>
                <a:spcPts val="0"/>
              </a:spcBef>
              <a:spcAft>
                <a:spcPts val="0"/>
              </a:spcAft>
              <a:buClr>
                <a:srgbClr val="004B53"/>
              </a:buClr>
              <a:buSzPts val="2000"/>
              <a:buNone/>
              <a:defRPr sz="2000">
                <a:solidFill>
                  <a:srgbClr val="004B53"/>
                </a:solidFill>
              </a:defRPr>
            </a:lvl9pPr>
          </a:lstStyle>
          <a:p>
            <a:endParaRPr/>
          </a:p>
        </p:txBody>
      </p:sp>
      <p:sp>
        <p:nvSpPr>
          <p:cNvPr id="81" name="Google Shape;81;p1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4D5C"/>
              </a:buClr>
              <a:buSzPts val="1800"/>
              <a:buChar char="●"/>
              <a:defRPr/>
            </a:lvl1pPr>
            <a:lvl2pPr marL="914400" lvl="1" indent="-317500" rtl="0">
              <a:spcBef>
                <a:spcPts val="1600"/>
              </a:spcBef>
              <a:spcAft>
                <a:spcPts val="0"/>
              </a:spcAft>
              <a:buClr>
                <a:srgbClr val="004D5C"/>
              </a:buClr>
              <a:buSzPts val="1400"/>
              <a:buChar char="●"/>
              <a:defRPr/>
            </a:lvl2pPr>
            <a:lvl3pPr marL="1371600" lvl="2" indent="-304800" rtl="0">
              <a:spcBef>
                <a:spcPts val="1600"/>
              </a:spcBef>
              <a:spcAft>
                <a:spcPts val="0"/>
              </a:spcAft>
              <a:buClr>
                <a:srgbClr val="004D5C"/>
              </a:buClr>
              <a:buSzPts val="1200"/>
              <a:buChar char="●"/>
              <a:defRPr sz="1200"/>
            </a:lvl3pPr>
            <a:lvl4pPr marL="1828800" lvl="3" indent="-304800" rtl="0">
              <a:spcBef>
                <a:spcPts val="1600"/>
              </a:spcBef>
              <a:spcAft>
                <a:spcPts val="0"/>
              </a:spcAft>
              <a:buClr>
                <a:srgbClr val="004D5C"/>
              </a:buClr>
              <a:buSzPts val="1200"/>
              <a:buChar char="●"/>
              <a:defRPr sz="1200"/>
            </a:lvl4pPr>
            <a:lvl5pPr marL="2286000" lvl="4" indent="-304800" rtl="0">
              <a:spcBef>
                <a:spcPts val="1600"/>
              </a:spcBef>
              <a:spcAft>
                <a:spcPts val="0"/>
              </a:spcAft>
              <a:buClr>
                <a:srgbClr val="004D5C"/>
              </a:buClr>
              <a:buSzPts val="1200"/>
              <a:buChar char="●"/>
              <a:defRPr sz="1200"/>
            </a:lvl5pPr>
            <a:lvl6pPr marL="2743200" lvl="5" indent="-304800" rtl="0">
              <a:spcBef>
                <a:spcPts val="1600"/>
              </a:spcBef>
              <a:spcAft>
                <a:spcPts val="0"/>
              </a:spcAft>
              <a:buClr>
                <a:srgbClr val="004D5C"/>
              </a:buClr>
              <a:buSzPts val="1200"/>
              <a:buChar char="●"/>
              <a:defRPr sz="1200"/>
            </a:lvl6pPr>
            <a:lvl7pPr marL="3200400" lvl="6" indent="-304800" rtl="0">
              <a:spcBef>
                <a:spcPts val="1600"/>
              </a:spcBef>
              <a:spcAft>
                <a:spcPts val="0"/>
              </a:spcAft>
              <a:buClr>
                <a:srgbClr val="004D5C"/>
              </a:buClr>
              <a:buSzPts val="1200"/>
              <a:buChar char="●"/>
              <a:defRPr sz="1200"/>
            </a:lvl7pPr>
            <a:lvl8pPr marL="3657600" lvl="7" indent="-304800" rtl="0">
              <a:spcBef>
                <a:spcPts val="1600"/>
              </a:spcBef>
              <a:spcAft>
                <a:spcPts val="0"/>
              </a:spcAft>
              <a:buClr>
                <a:srgbClr val="004D5C"/>
              </a:buClr>
              <a:buSzPts val="1200"/>
              <a:buChar char="●"/>
              <a:defRPr sz="1200"/>
            </a:lvl8pPr>
            <a:lvl9pPr marL="4114800" lvl="8" indent="-304800" rtl="0">
              <a:spcBef>
                <a:spcPts val="1600"/>
              </a:spcBef>
              <a:spcAft>
                <a:spcPts val="1600"/>
              </a:spcAft>
              <a:buClr>
                <a:srgbClr val="004D5C"/>
              </a:buClr>
              <a:buSzPts val="1200"/>
              <a:buChar char="●"/>
              <a:defRPr sz="1200"/>
            </a:lvl9pPr>
          </a:lstStyle>
          <a:p>
            <a:endParaRPr/>
          </a:p>
        </p:txBody>
      </p:sp>
      <p:sp>
        <p:nvSpPr>
          <p:cNvPr id="82" name="Google Shape;82;p1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4D5C"/>
              </a:buClr>
              <a:buSzPts val="1800"/>
              <a:buChar char="●"/>
              <a:defRPr/>
            </a:lvl1pPr>
            <a:lvl2pPr marL="914400" lvl="1" indent="-317500" rtl="0">
              <a:spcBef>
                <a:spcPts val="1600"/>
              </a:spcBef>
              <a:spcAft>
                <a:spcPts val="0"/>
              </a:spcAft>
              <a:buClr>
                <a:srgbClr val="004D5C"/>
              </a:buClr>
              <a:buSzPts val="1400"/>
              <a:buChar char="●"/>
              <a:defRPr/>
            </a:lvl2pPr>
            <a:lvl3pPr marL="1371600" lvl="2" indent="-304800" rtl="0">
              <a:spcBef>
                <a:spcPts val="1600"/>
              </a:spcBef>
              <a:spcAft>
                <a:spcPts val="0"/>
              </a:spcAft>
              <a:buClr>
                <a:srgbClr val="004D5C"/>
              </a:buClr>
              <a:buSzPts val="1200"/>
              <a:buChar char="●"/>
              <a:defRPr sz="1200"/>
            </a:lvl3pPr>
            <a:lvl4pPr marL="1828800" lvl="3" indent="-304800" rtl="0">
              <a:spcBef>
                <a:spcPts val="1600"/>
              </a:spcBef>
              <a:spcAft>
                <a:spcPts val="0"/>
              </a:spcAft>
              <a:buClr>
                <a:srgbClr val="004D5C"/>
              </a:buClr>
              <a:buSzPts val="1200"/>
              <a:buChar char="●"/>
              <a:defRPr sz="1200"/>
            </a:lvl4pPr>
            <a:lvl5pPr marL="2286000" lvl="4" indent="-304800" rtl="0">
              <a:spcBef>
                <a:spcPts val="1600"/>
              </a:spcBef>
              <a:spcAft>
                <a:spcPts val="0"/>
              </a:spcAft>
              <a:buClr>
                <a:srgbClr val="004D5C"/>
              </a:buClr>
              <a:buSzPts val="1200"/>
              <a:buChar char="●"/>
              <a:defRPr sz="1200"/>
            </a:lvl5pPr>
            <a:lvl6pPr marL="2743200" lvl="5" indent="-304800" rtl="0">
              <a:spcBef>
                <a:spcPts val="1600"/>
              </a:spcBef>
              <a:spcAft>
                <a:spcPts val="0"/>
              </a:spcAft>
              <a:buClr>
                <a:srgbClr val="004D5C"/>
              </a:buClr>
              <a:buSzPts val="1200"/>
              <a:buChar char="●"/>
              <a:defRPr sz="1200"/>
            </a:lvl6pPr>
            <a:lvl7pPr marL="3200400" lvl="6" indent="-304800" rtl="0">
              <a:spcBef>
                <a:spcPts val="1600"/>
              </a:spcBef>
              <a:spcAft>
                <a:spcPts val="0"/>
              </a:spcAft>
              <a:buClr>
                <a:srgbClr val="004D5C"/>
              </a:buClr>
              <a:buSzPts val="1200"/>
              <a:buChar char="●"/>
              <a:defRPr sz="1200"/>
            </a:lvl7pPr>
            <a:lvl8pPr marL="3657600" lvl="7" indent="-304800" rtl="0">
              <a:spcBef>
                <a:spcPts val="1600"/>
              </a:spcBef>
              <a:spcAft>
                <a:spcPts val="0"/>
              </a:spcAft>
              <a:buClr>
                <a:srgbClr val="004D5C"/>
              </a:buClr>
              <a:buSzPts val="1200"/>
              <a:buChar char="●"/>
              <a:defRPr sz="1200"/>
            </a:lvl8pPr>
            <a:lvl9pPr marL="4114800" lvl="8" indent="-304800" rtl="0">
              <a:spcBef>
                <a:spcPts val="1600"/>
              </a:spcBef>
              <a:spcAft>
                <a:spcPts val="1600"/>
              </a:spcAft>
              <a:buClr>
                <a:srgbClr val="004D5C"/>
              </a:buClr>
              <a:buSzPts val="1200"/>
              <a:buChar char="●"/>
              <a:defRPr sz="1200"/>
            </a:lvl9pPr>
          </a:lstStyle>
          <a:p>
            <a:endParaRPr/>
          </a:p>
        </p:txBody>
      </p:sp>
      <p:sp>
        <p:nvSpPr>
          <p:cNvPr id="83" name="Google Shape;8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
        <p:nvSpPr>
          <p:cNvPr id="84" name="Google Shape;84;p14"/>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5" name="Google Shape;85;p1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D5C"/>
              </a:buClr>
              <a:buSzPts val="2000"/>
              <a:buNone/>
              <a:defRPr sz="2000" b="1">
                <a:solidFill>
                  <a:srgbClr val="004D5C"/>
                </a:solidFill>
              </a:defRPr>
            </a:lvl1pPr>
            <a:lvl2pPr lvl="1" rtl="0">
              <a:spcBef>
                <a:spcPts val="0"/>
              </a:spcBef>
              <a:spcAft>
                <a:spcPts val="0"/>
              </a:spcAft>
              <a:buClr>
                <a:srgbClr val="004D5C"/>
              </a:buClr>
              <a:buSzPts val="2000"/>
              <a:buNone/>
              <a:defRPr sz="2000">
                <a:solidFill>
                  <a:srgbClr val="004D5C"/>
                </a:solidFill>
              </a:defRPr>
            </a:lvl2pPr>
            <a:lvl3pPr lvl="2" rtl="0">
              <a:spcBef>
                <a:spcPts val="0"/>
              </a:spcBef>
              <a:spcAft>
                <a:spcPts val="0"/>
              </a:spcAft>
              <a:buClr>
                <a:srgbClr val="004D5C"/>
              </a:buClr>
              <a:buSzPts val="2000"/>
              <a:buNone/>
              <a:defRPr sz="2000">
                <a:solidFill>
                  <a:srgbClr val="004D5C"/>
                </a:solidFill>
              </a:defRPr>
            </a:lvl3pPr>
            <a:lvl4pPr lvl="3" rtl="0">
              <a:spcBef>
                <a:spcPts val="0"/>
              </a:spcBef>
              <a:spcAft>
                <a:spcPts val="0"/>
              </a:spcAft>
              <a:buClr>
                <a:srgbClr val="004D5C"/>
              </a:buClr>
              <a:buSzPts val="2000"/>
              <a:buNone/>
              <a:defRPr sz="2000">
                <a:solidFill>
                  <a:srgbClr val="004D5C"/>
                </a:solidFill>
              </a:defRPr>
            </a:lvl4pPr>
            <a:lvl5pPr lvl="4" rtl="0">
              <a:spcBef>
                <a:spcPts val="0"/>
              </a:spcBef>
              <a:spcAft>
                <a:spcPts val="0"/>
              </a:spcAft>
              <a:buClr>
                <a:srgbClr val="004D5C"/>
              </a:buClr>
              <a:buSzPts val="2000"/>
              <a:buNone/>
              <a:defRPr sz="2000">
                <a:solidFill>
                  <a:srgbClr val="004D5C"/>
                </a:solidFill>
              </a:defRPr>
            </a:lvl5pPr>
            <a:lvl6pPr lvl="5" rtl="0">
              <a:spcBef>
                <a:spcPts val="0"/>
              </a:spcBef>
              <a:spcAft>
                <a:spcPts val="0"/>
              </a:spcAft>
              <a:buClr>
                <a:srgbClr val="004D5C"/>
              </a:buClr>
              <a:buSzPts val="2000"/>
              <a:buNone/>
              <a:defRPr sz="2000">
                <a:solidFill>
                  <a:srgbClr val="004D5C"/>
                </a:solidFill>
              </a:defRPr>
            </a:lvl6pPr>
            <a:lvl7pPr lvl="6" rtl="0">
              <a:spcBef>
                <a:spcPts val="0"/>
              </a:spcBef>
              <a:spcAft>
                <a:spcPts val="0"/>
              </a:spcAft>
              <a:buClr>
                <a:srgbClr val="004D5C"/>
              </a:buClr>
              <a:buSzPts val="2000"/>
              <a:buNone/>
              <a:defRPr sz="2000">
                <a:solidFill>
                  <a:srgbClr val="004D5C"/>
                </a:solidFill>
              </a:defRPr>
            </a:lvl7pPr>
            <a:lvl8pPr lvl="7" rtl="0">
              <a:spcBef>
                <a:spcPts val="0"/>
              </a:spcBef>
              <a:spcAft>
                <a:spcPts val="0"/>
              </a:spcAft>
              <a:buClr>
                <a:srgbClr val="004D5C"/>
              </a:buClr>
              <a:buSzPts val="2000"/>
              <a:buNone/>
              <a:defRPr sz="2000">
                <a:solidFill>
                  <a:srgbClr val="004D5C"/>
                </a:solidFill>
              </a:defRPr>
            </a:lvl8pPr>
            <a:lvl9pPr lvl="8" rtl="0">
              <a:spcBef>
                <a:spcPts val="0"/>
              </a:spcBef>
              <a:spcAft>
                <a:spcPts val="0"/>
              </a:spcAft>
              <a:buClr>
                <a:srgbClr val="004D5C"/>
              </a:buClr>
              <a:buSzPts val="2000"/>
              <a:buNone/>
              <a:defRPr sz="2000">
                <a:solidFill>
                  <a:srgbClr val="004D5C"/>
                </a:solidFill>
              </a:defRPr>
            </a:lvl9pPr>
          </a:lstStyle>
          <a:p>
            <a:endParaRPr/>
          </a:p>
        </p:txBody>
      </p:sp>
      <p:sp>
        <p:nvSpPr>
          <p:cNvPr id="88" name="Google Shape;88;p15"/>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9" name="Google Shape;89;p1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93"/>
        <p:cNvGrpSpPr/>
        <p:nvPr/>
      </p:nvGrpSpPr>
      <p:grpSpPr>
        <a:xfrm>
          <a:off x="0" y="0"/>
          <a:ext cx="0" cy="0"/>
          <a:chOff x="0" y="0"/>
          <a:chExt cx="0" cy="0"/>
        </a:xfrm>
      </p:grpSpPr>
      <p:pic>
        <p:nvPicPr>
          <p:cNvPr id="94" name="Google Shape;94;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8473" y="0"/>
            <a:ext cx="6134451" cy="5143501"/>
          </a:xfrm>
          <a:prstGeom prst="rect">
            <a:avLst/>
          </a:prstGeom>
          <a:noFill/>
          <a:ln>
            <a:noFill/>
          </a:ln>
        </p:spPr>
      </p:pic>
      <p:cxnSp>
        <p:nvCxnSpPr>
          <p:cNvPr id="95" name="Google Shape;95;p17"/>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96" name="Google Shape;96;p17"/>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97" name="Google Shape;97;p1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99"/>
        <p:cNvGrpSpPr/>
        <p:nvPr/>
      </p:nvGrpSpPr>
      <p:grpSpPr>
        <a:xfrm>
          <a:off x="0" y="0"/>
          <a:ext cx="0" cy="0"/>
          <a:chOff x="0" y="0"/>
          <a:chExt cx="0" cy="0"/>
        </a:xfrm>
      </p:grpSpPr>
      <p:pic>
        <p:nvPicPr>
          <p:cNvPr id="100" name="Google Shape;100;p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4497526" cy="5143501"/>
          </a:xfrm>
          <a:prstGeom prst="rect">
            <a:avLst/>
          </a:prstGeom>
          <a:noFill/>
          <a:ln>
            <a:noFill/>
          </a:ln>
        </p:spPr>
      </p:pic>
      <p:cxnSp>
        <p:nvCxnSpPr>
          <p:cNvPr id="101" name="Google Shape;101;p18"/>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02" name="Google Shape;102;p18"/>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103" name="Google Shape;103;p1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105"/>
        <p:cNvGrpSpPr/>
        <p:nvPr/>
      </p:nvGrpSpPr>
      <p:grpSpPr>
        <a:xfrm>
          <a:off x="0" y="0"/>
          <a:ext cx="0" cy="0"/>
          <a:chOff x="0" y="0"/>
          <a:chExt cx="0" cy="0"/>
        </a:xfrm>
      </p:grpSpPr>
      <p:sp>
        <p:nvSpPr>
          <p:cNvPr id="106" name="Google Shape;10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pic>
        <p:nvPicPr>
          <p:cNvPr id="107" name="Google Shape;107;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108" name="Google Shape;108;p1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0" name="Google Shape;11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sz="2000" b="1">
                <a:solidFill>
                  <a:srgbClr val="FFFFFF"/>
                </a:solidFill>
              </a:defRPr>
            </a:lvl1pPr>
            <a:lvl2pPr lvl="1" rtl="0">
              <a:spcBef>
                <a:spcPts val="0"/>
              </a:spcBef>
              <a:spcAft>
                <a:spcPts val="0"/>
              </a:spcAft>
              <a:buClr>
                <a:srgbClr val="FFFFFF"/>
              </a:buClr>
              <a:buSzPts val="1800"/>
              <a:buNone/>
              <a:defRPr sz="1800" b="1">
                <a:solidFill>
                  <a:srgbClr val="FFFFFF"/>
                </a:solidFill>
              </a:defRPr>
            </a:lvl2pPr>
            <a:lvl3pPr lvl="2" rtl="0">
              <a:spcBef>
                <a:spcPts val="0"/>
              </a:spcBef>
              <a:spcAft>
                <a:spcPts val="0"/>
              </a:spcAft>
              <a:buClr>
                <a:srgbClr val="FFFFFF"/>
              </a:buClr>
              <a:buSzPts val="1800"/>
              <a:buNone/>
              <a:defRPr sz="1800" b="1">
                <a:solidFill>
                  <a:srgbClr val="FFFFFF"/>
                </a:solidFill>
              </a:defRPr>
            </a:lvl3pPr>
            <a:lvl4pPr lvl="3" rtl="0">
              <a:spcBef>
                <a:spcPts val="0"/>
              </a:spcBef>
              <a:spcAft>
                <a:spcPts val="0"/>
              </a:spcAft>
              <a:buClr>
                <a:srgbClr val="FFFFFF"/>
              </a:buClr>
              <a:buSzPts val="1800"/>
              <a:buNone/>
              <a:defRPr sz="1800" b="1">
                <a:solidFill>
                  <a:srgbClr val="FFFFFF"/>
                </a:solidFill>
              </a:defRPr>
            </a:lvl4pPr>
            <a:lvl5pPr lvl="4" rtl="0">
              <a:spcBef>
                <a:spcPts val="0"/>
              </a:spcBef>
              <a:spcAft>
                <a:spcPts val="0"/>
              </a:spcAft>
              <a:buClr>
                <a:srgbClr val="FFFFFF"/>
              </a:buClr>
              <a:buSzPts val="1800"/>
              <a:buNone/>
              <a:defRPr sz="1800" b="1">
                <a:solidFill>
                  <a:srgbClr val="FFFFFF"/>
                </a:solidFill>
              </a:defRPr>
            </a:lvl5pPr>
            <a:lvl6pPr lvl="5" rtl="0">
              <a:spcBef>
                <a:spcPts val="0"/>
              </a:spcBef>
              <a:spcAft>
                <a:spcPts val="0"/>
              </a:spcAft>
              <a:buClr>
                <a:srgbClr val="FFFFFF"/>
              </a:buClr>
              <a:buSzPts val="1800"/>
              <a:buNone/>
              <a:defRPr sz="1800" b="1">
                <a:solidFill>
                  <a:srgbClr val="FFFFFF"/>
                </a:solidFill>
              </a:defRPr>
            </a:lvl6pPr>
            <a:lvl7pPr lvl="6" rtl="0">
              <a:spcBef>
                <a:spcPts val="0"/>
              </a:spcBef>
              <a:spcAft>
                <a:spcPts val="0"/>
              </a:spcAft>
              <a:buClr>
                <a:srgbClr val="FFFFFF"/>
              </a:buClr>
              <a:buSzPts val="1800"/>
              <a:buNone/>
              <a:defRPr sz="1800" b="1">
                <a:solidFill>
                  <a:srgbClr val="FFFFFF"/>
                </a:solidFill>
              </a:defRPr>
            </a:lvl7pPr>
            <a:lvl8pPr lvl="7" rtl="0">
              <a:spcBef>
                <a:spcPts val="0"/>
              </a:spcBef>
              <a:spcAft>
                <a:spcPts val="0"/>
              </a:spcAft>
              <a:buClr>
                <a:srgbClr val="FFFFFF"/>
              </a:buClr>
              <a:buSzPts val="1800"/>
              <a:buNone/>
              <a:defRPr sz="1800" b="1">
                <a:solidFill>
                  <a:srgbClr val="FFFFFF"/>
                </a:solidFill>
              </a:defRPr>
            </a:lvl8pPr>
            <a:lvl9pPr lvl="8" rtl="0">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111"/>
        <p:cNvGrpSpPr/>
        <p:nvPr/>
      </p:nvGrpSpPr>
      <p:grpSpPr>
        <a:xfrm>
          <a:off x="0" y="0"/>
          <a:ext cx="0" cy="0"/>
          <a:chOff x="0" y="0"/>
          <a:chExt cx="0" cy="0"/>
        </a:xfrm>
      </p:grpSpPr>
      <p:pic>
        <p:nvPicPr>
          <p:cNvPr id="112" name="Google Shape;112;p2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113" name="Google Shape;11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
        <p:nvSpPr>
          <p:cNvPr id="114" name="Google Shape;114;p2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6" name="Google Shape;11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000"/>
              <a:buNone/>
              <a:defRPr sz="2000" b="1">
                <a:solidFill>
                  <a:schemeClr val="dk2"/>
                </a:solidFill>
              </a:defRPr>
            </a:lvl1pPr>
            <a:lvl2pPr lvl="1" rtl="0">
              <a:spcBef>
                <a:spcPts val="0"/>
              </a:spcBef>
              <a:spcAft>
                <a:spcPts val="0"/>
              </a:spcAft>
              <a:buClr>
                <a:srgbClr val="FFFFFF"/>
              </a:buClr>
              <a:buSzPts val="1800"/>
              <a:buNone/>
              <a:defRPr sz="1800" b="1">
                <a:solidFill>
                  <a:srgbClr val="FFFFFF"/>
                </a:solidFill>
              </a:defRPr>
            </a:lvl2pPr>
            <a:lvl3pPr lvl="2" rtl="0">
              <a:spcBef>
                <a:spcPts val="0"/>
              </a:spcBef>
              <a:spcAft>
                <a:spcPts val="0"/>
              </a:spcAft>
              <a:buClr>
                <a:srgbClr val="FFFFFF"/>
              </a:buClr>
              <a:buSzPts val="1800"/>
              <a:buNone/>
              <a:defRPr sz="1800" b="1">
                <a:solidFill>
                  <a:srgbClr val="FFFFFF"/>
                </a:solidFill>
              </a:defRPr>
            </a:lvl3pPr>
            <a:lvl4pPr lvl="3" rtl="0">
              <a:spcBef>
                <a:spcPts val="0"/>
              </a:spcBef>
              <a:spcAft>
                <a:spcPts val="0"/>
              </a:spcAft>
              <a:buClr>
                <a:srgbClr val="FFFFFF"/>
              </a:buClr>
              <a:buSzPts val="1800"/>
              <a:buNone/>
              <a:defRPr sz="1800" b="1">
                <a:solidFill>
                  <a:srgbClr val="FFFFFF"/>
                </a:solidFill>
              </a:defRPr>
            </a:lvl4pPr>
            <a:lvl5pPr lvl="4" rtl="0">
              <a:spcBef>
                <a:spcPts val="0"/>
              </a:spcBef>
              <a:spcAft>
                <a:spcPts val="0"/>
              </a:spcAft>
              <a:buClr>
                <a:srgbClr val="FFFFFF"/>
              </a:buClr>
              <a:buSzPts val="1800"/>
              <a:buNone/>
              <a:defRPr sz="1800" b="1">
                <a:solidFill>
                  <a:srgbClr val="FFFFFF"/>
                </a:solidFill>
              </a:defRPr>
            </a:lvl5pPr>
            <a:lvl6pPr lvl="5" rtl="0">
              <a:spcBef>
                <a:spcPts val="0"/>
              </a:spcBef>
              <a:spcAft>
                <a:spcPts val="0"/>
              </a:spcAft>
              <a:buClr>
                <a:srgbClr val="FFFFFF"/>
              </a:buClr>
              <a:buSzPts val="1800"/>
              <a:buNone/>
              <a:defRPr sz="1800" b="1">
                <a:solidFill>
                  <a:srgbClr val="FFFFFF"/>
                </a:solidFill>
              </a:defRPr>
            </a:lvl6pPr>
            <a:lvl7pPr lvl="6" rtl="0">
              <a:spcBef>
                <a:spcPts val="0"/>
              </a:spcBef>
              <a:spcAft>
                <a:spcPts val="0"/>
              </a:spcAft>
              <a:buClr>
                <a:srgbClr val="FFFFFF"/>
              </a:buClr>
              <a:buSzPts val="1800"/>
              <a:buNone/>
              <a:defRPr sz="1800" b="1">
                <a:solidFill>
                  <a:srgbClr val="FFFFFF"/>
                </a:solidFill>
              </a:defRPr>
            </a:lvl7pPr>
            <a:lvl8pPr lvl="7" rtl="0">
              <a:spcBef>
                <a:spcPts val="0"/>
              </a:spcBef>
              <a:spcAft>
                <a:spcPts val="0"/>
              </a:spcAft>
              <a:buClr>
                <a:srgbClr val="FFFFFF"/>
              </a:buClr>
              <a:buSzPts val="1800"/>
              <a:buNone/>
              <a:defRPr sz="1800" b="1">
                <a:solidFill>
                  <a:srgbClr val="FFFFFF"/>
                </a:solidFill>
              </a:defRPr>
            </a:lvl8pPr>
            <a:lvl9pPr lvl="8" rtl="0">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1"/>
        <p:cNvGrpSpPr/>
        <p:nvPr/>
      </p:nvGrpSpPr>
      <p:grpSpPr>
        <a:xfrm>
          <a:off x="0" y="0"/>
          <a:ext cx="0" cy="0"/>
          <a:chOff x="0" y="0"/>
          <a:chExt cx="0" cy="0"/>
        </a:xfrm>
      </p:grpSpPr>
      <p:pic>
        <p:nvPicPr>
          <p:cNvPr id="122" name="Google Shape;122;p22"/>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2" cy="6095476"/>
          </a:xfrm>
          <a:prstGeom prst="rect">
            <a:avLst/>
          </a:prstGeom>
          <a:noFill/>
          <a:ln>
            <a:noFill/>
          </a:ln>
        </p:spPr>
      </p:pic>
      <p:sp>
        <p:nvSpPr>
          <p:cNvPr id="123" name="Google Shape;123;p22"/>
          <p:cNvSpPr txBox="1">
            <a:spLocks noGrp="1"/>
          </p:cNvSpPr>
          <p:nvPr>
            <p:ph type="ctrTitle"/>
          </p:nvPr>
        </p:nvSpPr>
        <p:spPr>
          <a:xfrm>
            <a:off x="3750150" y="3196000"/>
            <a:ext cx="5082300" cy="1201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24" name="Google Shape;124;p22"/>
          <p:cNvSpPr txBox="1">
            <a:spLocks noGrp="1"/>
          </p:cNvSpPr>
          <p:nvPr>
            <p:ph type="subTitle" idx="1"/>
          </p:nvPr>
        </p:nvSpPr>
        <p:spPr>
          <a:xfrm>
            <a:off x="3359175" y="4672525"/>
            <a:ext cx="5473200" cy="451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125" name="Google Shape;125;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04800" y="4367225"/>
            <a:ext cx="1267100" cy="612100"/>
          </a:xfrm>
          <a:prstGeom prst="rect">
            <a:avLst/>
          </a:prstGeom>
          <a:noFill/>
          <a:ln>
            <a:noFill/>
          </a:ln>
        </p:spPr>
      </p:pic>
      <p:pic>
        <p:nvPicPr>
          <p:cNvPr id="126" name="Google Shape;126;p22"/>
          <p:cNvPicPr preferRelativeResize="0"/>
          <p:nvPr/>
        </p:nvPicPr>
        <p:blipFill>
          <a:blip r:embed="rId4">
            <a:alphaModFix/>
          </a:blip>
          <a:stretch>
            <a:fillRect/>
          </a:stretch>
        </p:blipFill>
        <p:spPr>
          <a:xfrm>
            <a:off x="304800" y="238125"/>
            <a:ext cx="1857375" cy="733425"/>
          </a:xfrm>
          <a:prstGeom prst="rect">
            <a:avLst/>
          </a:prstGeom>
          <a:noFill/>
          <a:ln>
            <a:noFill/>
          </a:ln>
        </p:spPr>
      </p:pic>
      <p:sp>
        <p:nvSpPr>
          <p:cNvPr id="127" name="Google Shape;127;p2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4B53"/>
              </a:buClr>
              <a:buSzPts val="2000"/>
              <a:buNone/>
              <a:defRPr sz="2000" b="1">
                <a:solidFill>
                  <a:srgbClr val="004B53"/>
                </a:solidFill>
              </a:defRPr>
            </a:lvl1pPr>
            <a:lvl2pPr lvl="1">
              <a:spcBef>
                <a:spcPts val="0"/>
              </a:spcBef>
              <a:spcAft>
                <a:spcPts val="0"/>
              </a:spcAft>
              <a:buClr>
                <a:srgbClr val="004B53"/>
              </a:buClr>
              <a:buSzPts val="1800"/>
              <a:buNone/>
              <a:defRPr sz="1800" b="1">
                <a:solidFill>
                  <a:srgbClr val="004B53"/>
                </a:solidFill>
              </a:defRPr>
            </a:lvl2pPr>
            <a:lvl3pPr lvl="2">
              <a:spcBef>
                <a:spcPts val="0"/>
              </a:spcBef>
              <a:spcAft>
                <a:spcPts val="0"/>
              </a:spcAft>
              <a:buClr>
                <a:srgbClr val="004B53"/>
              </a:buClr>
              <a:buSzPts val="1800"/>
              <a:buNone/>
              <a:defRPr sz="1800" b="1">
                <a:solidFill>
                  <a:srgbClr val="004B53"/>
                </a:solidFill>
              </a:defRPr>
            </a:lvl3pPr>
            <a:lvl4pPr lvl="3">
              <a:spcBef>
                <a:spcPts val="0"/>
              </a:spcBef>
              <a:spcAft>
                <a:spcPts val="0"/>
              </a:spcAft>
              <a:buClr>
                <a:srgbClr val="004B53"/>
              </a:buClr>
              <a:buSzPts val="1800"/>
              <a:buNone/>
              <a:defRPr sz="1800" b="1">
                <a:solidFill>
                  <a:srgbClr val="004B53"/>
                </a:solidFill>
              </a:defRPr>
            </a:lvl4pPr>
            <a:lvl5pPr lvl="4">
              <a:spcBef>
                <a:spcPts val="0"/>
              </a:spcBef>
              <a:spcAft>
                <a:spcPts val="0"/>
              </a:spcAft>
              <a:buClr>
                <a:srgbClr val="004B53"/>
              </a:buClr>
              <a:buSzPts val="1800"/>
              <a:buNone/>
              <a:defRPr sz="1800" b="1">
                <a:solidFill>
                  <a:srgbClr val="004B53"/>
                </a:solidFill>
              </a:defRPr>
            </a:lvl5pPr>
            <a:lvl6pPr lvl="5">
              <a:spcBef>
                <a:spcPts val="0"/>
              </a:spcBef>
              <a:spcAft>
                <a:spcPts val="0"/>
              </a:spcAft>
              <a:buClr>
                <a:srgbClr val="004B53"/>
              </a:buClr>
              <a:buSzPts val="1800"/>
              <a:buNone/>
              <a:defRPr sz="1800" b="1">
                <a:solidFill>
                  <a:srgbClr val="004B53"/>
                </a:solidFill>
              </a:defRPr>
            </a:lvl6pPr>
            <a:lvl7pPr lvl="6">
              <a:spcBef>
                <a:spcPts val="0"/>
              </a:spcBef>
              <a:spcAft>
                <a:spcPts val="0"/>
              </a:spcAft>
              <a:buClr>
                <a:srgbClr val="004B53"/>
              </a:buClr>
              <a:buSzPts val="1800"/>
              <a:buNone/>
              <a:defRPr sz="1800" b="1">
                <a:solidFill>
                  <a:srgbClr val="004B53"/>
                </a:solidFill>
              </a:defRPr>
            </a:lvl7pPr>
            <a:lvl8pPr lvl="7">
              <a:spcBef>
                <a:spcPts val="0"/>
              </a:spcBef>
              <a:spcAft>
                <a:spcPts val="0"/>
              </a:spcAft>
              <a:buClr>
                <a:srgbClr val="004B53"/>
              </a:buClr>
              <a:buSzPts val="1800"/>
              <a:buNone/>
              <a:defRPr sz="1800" b="1">
                <a:solidFill>
                  <a:srgbClr val="004B53"/>
                </a:solidFill>
              </a:defRPr>
            </a:lvl8pPr>
            <a:lvl9pPr lvl="8">
              <a:spcBef>
                <a:spcPts val="0"/>
              </a:spcBef>
              <a:spcAft>
                <a:spcPts val="0"/>
              </a:spcAft>
              <a:buClr>
                <a:srgbClr val="004B53"/>
              </a:buClr>
              <a:buSzPts val="1800"/>
              <a:buNone/>
              <a:defRPr sz="1800" b="1">
                <a:solidFill>
                  <a:srgbClr val="004B53"/>
                </a:solidFill>
              </a:defRPr>
            </a:lvl9pPr>
          </a:lstStyle>
          <a:p>
            <a:endParaRPr/>
          </a:p>
        </p:txBody>
      </p:sp>
      <p:sp>
        <p:nvSpPr>
          <p:cNvPr id="18" name="Google Shape;18;p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004D5C"/>
              </a:buClr>
              <a:buSzPts val="1800"/>
              <a:buChar char="●"/>
              <a:defRPr/>
            </a:lvl1pPr>
            <a:lvl2pPr marL="914400" lvl="1" indent="-317500">
              <a:spcBef>
                <a:spcPts val="1600"/>
              </a:spcBef>
              <a:spcAft>
                <a:spcPts val="0"/>
              </a:spcAft>
              <a:buClr>
                <a:srgbClr val="004D5C"/>
              </a:buClr>
              <a:buSzPts val="1400"/>
              <a:buChar char="●"/>
              <a:defRPr/>
            </a:lvl2pPr>
            <a:lvl3pPr marL="1371600" lvl="2" indent="-304800">
              <a:spcBef>
                <a:spcPts val="1600"/>
              </a:spcBef>
              <a:spcAft>
                <a:spcPts val="0"/>
              </a:spcAft>
              <a:buClr>
                <a:srgbClr val="004D5C"/>
              </a:buClr>
              <a:buSzPts val="1200"/>
              <a:buChar char="●"/>
              <a:defRPr sz="1200"/>
            </a:lvl3pPr>
            <a:lvl4pPr marL="1828800" lvl="3" indent="-304800">
              <a:spcBef>
                <a:spcPts val="1600"/>
              </a:spcBef>
              <a:spcAft>
                <a:spcPts val="0"/>
              </a:spcAft>
              <a:buClr>
                <a:srgbClr val="004D5C"/>
              </a:buClr>
              <a:buSzPts val="1200"/>
              <a:buChar char="●"/>
              <a:defRPr sz="1200"/>
            </a:lvl4pPr>
            <a:lvl5pPr marL="2286000" lvl="4" indent="-304800">
              <a:spcBef>
                <a:spcPts val="1600"/>
              </a:spcBef>
              <a:spcAft>
                <a:spcPts val="0"/>
              </a:spcAft>
              <a:buClr>
                <a:srgbClr val="004D5C"/>
              </a:buClr>
              <a:buSzPts val="1200"/>
              <a:buChar char="●"/>
              <a:defRPr sz="1200"/>
            </a:lvl5pPr>
            <a:lvl6pPr marL="2743200" lvl="5" indent="-304800">
              <a:spcBef>
                <a:spcPts val="1600"/>
              </a:spcBef>
              <a:spcAft>
                <a:spcPts val="0"/>
              </a:spcAft>
              <a:buClr>
                <a:srgbClr val="004D5C"/>
              </a:buClr>
              <a:buSzPts val="1200"/>
              <a:buChar char="●"/>
              <a:defRPr sz="1200"/>
            </a:lvl6pPr>
            <a:lvl7pPr marL="3200400" lvl="6" indent="-304800">
              <a:spcBef>
                <a:spcPts val="1600"/>
              </a:spcBef>
              <a:spcAft>
                <a:spcPts val="0"/>
              </a:spcAft>
              <a:buClr>
                <a:srgbClr val="004D5C"/>
              </a:buClr>
              <a:buSzPts val="1200"/>
              <a:buChar char="●"/>
              <a:defRPr sz="1200"/>
            </a:lvl7pPr>
            <a:lvl8pPr marL="3657600" lvl="7" indent="-304800">
              <a:spcBef>
                <a:spcPts val="1600"/>
              </a:spcBef>
              <a:spcAft>
                <a:spcPts val="0"/>
              </a:spcAft>
              <a:buClr>
                <a:srgbClr val="004D5C"/>
              </a:buClr>
              <a:buSzPts val="1200"/>
              <a:buChar char="●"/>
              <a:defRPr sz="1200"/>
            </a:lvl8pPr>
            <a:lvl9pPr marL="4114800" lvl="8" indent="-304800">
              <a:spcBef>
                <a:spcPts val="1600"/>
              </a:spcBef>
              <a:spcAft>
                <a:spcPts val="1600"/>
              </a:spcAft>
              <a:buClr>
                <a:srgbClr val="004D5C"/>
              </a:buClr>
              <a:buSzPts val="1200"/>
              <a:buChar char="●"/>
              <a:defRPr sz="1200"/>
            </a:lvl9pPr>
          </a:lstStyle>
          <a:p>
            <a:endParaRPr/>
          </a:p>
        </p:txBody>
      </p:sp>
      <p:sp>
        <p:nvSpPr>
          <p:cNvPr id="19" name="Google Shape;19;p3"/>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0" name="Google Shape;20;p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2" name="Google Shape;22;p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sz="900">
                <a:latin typeface="Calibri"/>
                <a:ea typeface="Calibri"/>
                <a:cs typeface="Calibri"/>
                <a:sym typeface="Calibri"/>
              </a:defRPr>
            </a:lvl1pPr>
            <a:lvl2pPr lvl="1">
              <a:buNone/>
              <a:defRPr sz="900">
                <a:latin typeface="Calibri"/>
                <a:ea typeface="Calibri"/>
                <a:cs typeface="Calibri"/>
                <a:sym typeface="Calibri"/>
              </a:defRPr>
            </a:lvl2pPr>
            <a:lvl3pPr lvl="2">
              <a:buNone/>
              <a:defRPr sz="900">
                <a:latin typeface="Calibri"/>
                <a:ea typeface="Calibri"/>
                <a:cs typeface="Calibri"/>
                <a:sym typeface="Calibri"/>
              </a:defRPr>
            </a:lvl3pPr>
            <a:lvl4pPr lvl="3">
              <a:buNone/>
              <a:defRPr sz="900">
                <a:latin typeface="Calibri"/>
                <a:ea typeface="Calibri"/>
                <a:cs typeface="Calibri"/>
                <a:sym typeface="Calibri"/>
              </a:defRPr>
            </a:lvl4pPr>
            <a:lvl5pPr lvl="4">
              <a:buNone/>
              <a:defRPr sz="900">
                <a:latin typeface="Calibri"/>
                <a:ea typeface="Calibri"/>
                <a:cs typeface="Calibri"/>
                <a:sym typeface="Calibri"/>
              </a:defRPr>
            </a:lvl5pPr>
            <a:lvl6pPr lvl="5">
              <a:buNone/>
              <a:defRPr sz="900">
                <a:latin typeface="Calibri"/>
                <a:ea typeface="Calibri"/>
                <a:cs typeface="Calibri"/>
                <a:sym typeface="Calibri"/>
              </a:defRPr>
            </a:lvl6pPr>
            <a:lvl7pPr lvl="6">
              <a:buNone/>
              <a:defRPr sz="900">
                <a:latin typeface="Calibri"/>
                <a:ea typeface="Calibri"/>
                <a:cs typeface="Calibri"/>
                <a:sym typeface="Calibri"/>
              </a:defRPr>
            </a:lvl7pPr>
            <a:lvl8pPr lvl="7">
              <a:buNone/>
              <a:defRPr sz="900">
                <a:latin typeface="Calibri"/>
                <a:ea typeface="Calibri"/>
                <a:cs typeface="Calibri"/>
                <a:sym typeface="Calibri"/>
              </a:defRPr>
            </a:lvl8pPr>
            <a:lvl9pPr lvl="8">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B53"/>
              </a:buClr>
              <a:buSzPts val="2000"/>
              <a:buNone/>
              <a:defRPr sz="2000" b="1">
                <a:solidFill>
                  <a:srgbClr val="004B53"/>
                </a:solidFill>
              </a:defRPr>
            </a:lvl1pPr>
            <a:lvl2pPr lvl="1" rtl="0">
              <a:spcBef>
                <a:spcPts val="0"/>
              </a:spcBef>
              <a:spcAft>
                <a:spcPts val="0"/>
              </a:spcAft>
              <a:buClr>
                <a:srgbClr val="004B53"/>
              </a:buClr>
              <a:buSzPts val="1800"/>
              <a:buNone/>
              <a:defRPr sz="1800" b="1">
                <a:solidFill>
                  <a:srgbClr val="004B53"/>
                </a:solidFill>
              </a:defRPr>
            </a:lvl2pPr>
            <a:lvl3pPr lvl="2" rtl="0">
              <a:spcBef>
                <a:spcPts val="0"/>
              </a:spcBef>
              <a:spcAft>
                <a:spcPts val="0"/>
              </a:spcAft>
              <a:buClr>
                <a:srgbClr val="004B53"/>
              </a:buClr>
              <a:buSzPts val="1800"/>
              <a:buNone/>
              <a:defRPr sz="1800" b="1">
                <a:solidFill>
                  <a:srgbClr val="004B53"/>
                </a:solidFill>
              </a:defRPr>
            </a:lvl3pPr>
            <a:lvl4pPr lvl="3" rtl="0">
              <a:spcBef>
                <a:spcPts val="0"/>
              </a:spcBef>
              <a:spcAft>
                <a:spcPts val="0"/>
              </a:spcAft>
              <a:buClr>
                <a:srgbClr val="004B53"/>
              </a:buClr>
              <a:buSzPts val="1800"/>
              <a:buNone/>
              <a:defRPr sz="1800" b="1">
                <a:solidFill>
                  <a:srgbClr val="004B53"/>
                </a:solidFill>
              </a:defRPr>
            </a:lvl4pPr>
            <a:lvl5pPr lvl="4" rtl="0">
              <a:spcBef>
                <a:spcPts val="0"/>
              </a:spcBef>
              <a:spcAft>
                <a:spcPts val="0"/>
              </a:spcAft>
              <a:buClr>
                <a:srgbClr val="004B53"/>
              </a:buClr>
              <a:buSzPts val="1800"/>
              <a:buNone/>
              <a:defRPr sz="1800" b="1">
                <a:solidFill>
                  <a:srgbClr val="004B53"/>
                </a:solidFill>
              </a:defRPr>
            </a:lvl5pPr>
            <a:lvl6pPr lvl="5" rtl="0">
              <a:spcBef>
                <a:spcPts val="0"/>
              </a:spcBef>
              <a:spcAft>
                <a:spcPts val="0"/>
              </a:spcAft>
              <a:buClr>
                <a:srgbClr val="004B53"/>
              </a:buClr>
              <a:buSzPts val="1800"/>
              <a:buNone/>
              <a:defRPr sz="1800" b="1">
                <a:solidFill>
                  <a:srgbClr val="004B53"/>
                </a:solidFill>
              </a:defRPr>
            </a:lvl6pPr>
            <a:lvl7pPr lvl="6" rtl="0">
              <a:spcBef>
                <a:spcPts val="0"/>
              </a:spcBef>
              <a:spcAft>
                <a:spcPts val="0"/>
              </a:spcAft>
              <a:buClr>
                <a:srgbClr val="004B53"/>
              </a:buClr>
              <a:buSzPts val="1800"/>
              <a:buNone/>
              <a:defRPr sz="1800" b="1">
                <a:solidFill>
                  <a:srgbClr val="004B53"/>
                </a:solidFill>
              </a:defRPr>
            </a:lvl7pPr>
            <a:lvl8pPr lvl="7" rtl="0">
              <a:spcBef>
                <a:spcPts val="0"/>
              </a:spcBef>
              <a:spcAft>
                <a:spcPts val="0"/>
              </a:spcAft>
              <a:buClr>
                <a:srgbClr val="004B53"/>
              </a:buClr>
              <a:buSzPts val="1800"/>
              <a:buNone/>
              <a:defRPr sz="1800" b="1">
                <a:solidFill>
                  <a:srgbClr val="004B53"/>
                </a:solidFill>
              </a:defRPr>
            </a:lvl8pPr>
            <a:lvl9pPr lvl="8" rtl="0">
              <a:spcBef>
                <a:spcPts val="0"/>
              </a:spcBef>
              <a:spcAft>
                <a:spcPts val="0"/>
              </a:spcAft>
              <a:buClr>
                <a:srgbClr val="004B53"/>
              </a:buClr>
              <a:buSzPts val="1800"/>
              <a:buNone/>
              <a:defRPr sz="1800" b="1">
                <a:solidFill>
                  <a:srgbClr val="004B53"/>
                </a:solidFill>
              </a:defRPr>
            </a:lvl9pPr>
          </a:lstStyle>
          <a:p>
            <a:endParaRPr/>
          </a:p>
        </p:txBody>
      </p:sp>
      <p:sp>
        <p:nvSpPr>
          <p:cNvPr id="130" name="Google Shape;130;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4D5C"/>
              </a:buClr>
              <a:buSzPts val="1800"/>
              <a:buChar char="●"/>
              <a:defRPr/>
            </a:lvl1pPr>
            <a:lvl2pPr marL="914400" lvl="1" indent="-317500" rtl="0">
              <a:spcBef>
                <a:spcPts val="1600"/>
              </a:spcBef>
              <a:spcAft>
                <a:spcPts val="0"/>
              </a:spcAft>
              <a:buClr>
                <a:srgbClr val="004D5C"/>
              </a:buClr>
              <a:buSzPts val="1400"/>
              <a:buChar char="●"/>
              <a:defRPr/>
            </a:lvl2pPr>
            <a:lvl3pPr marL="1371600" lvl="2" indent="-304800" rtl="0">
              <a:spcBef>
                <a:spcPts val="1600"/>
              </a:spcBef>
              <a:spcAft>
                <a:spcPts val="0"/>
              </a:spcAft>
              <a:buClr>
                <a:srgbClr val="004D5C"/>
              </a:buClr>
              <a:buSzPts val="1200"/>
              <a:buChar char="●"/>
              <a:defRPr sz="1200"/>
            </a:lvl3pPr>
            <a:lvl4pPr marL="1828800" lvl="3" indent="-304800" rtl="0">
              <a:spcBef>
                <a:spcPts val="1600"/>
              </a:spcBef>
              <a:spcAft>
                <a:spcPts val="0"/>
              </a:spcAft>
              <a:buClr>
                <a:srgbClr val="004D5C"/>
              </a:buClr>
              <a:buSzPts val="1200"/>
              <a:buChar char="●"/>
              <a:defRPr sz="1200"/>
            </a:lvl4pPr>
            <a:lvl5pPr marL="2286000" lvl="4" indent="-304800" rtl="0">
              <a:spcBef>
                <a:spcPts val="1600"/>
              </a:spcBef>
              <a:spcAft>
                <a:spcPts val="0"/>
              </a:spcAft>
              <a:buClr>
                <a:srgbClr val="004D5C"/>
              </a:buClr>
              <a:buSzPts val="1200"/>
              <a:buChar char="●"/>
              <a:defRPr sz="1200"/>
            </a:lvl5pPr>
            <a:lvl6pPr marL="2743200" lvl="5" indent="-304800" rtl="0">
              <a:spcBef>
                <a:spcPts val="1600"/>
              </a:spcBef>
              <a:spcAft>
                <a:spcPts val="0"/>
              </a:spcAft>
              <a:buClr>
                <a:srgbClr val="004D5C"/>
              </a:buClr>
              <a:buSzPts val="1200"/>
              <a:buChar char="●"/>
              <a:defRPr sz="1200"/>
            </a:lvl6pPr>
            <a:lvl7pPr marL="3200400" lvl="6" indent="-304800" rtl="0">
              <a:spcBef>
                <a:spcPts val="1600"/>
              </a:spcBef>
              <a:spcAft>
                <a:spcPts val="0"/>
              </a:spcAft>
              <a:buClr>
                <a:srgbClr val="004D5C"/>
              </a:buClr>
              <a:buSzPts val="1200"/>
              <a:buChar char="●"/>
              <a:defRPr sz="1200"/>
            </a:lvl7pPr>
            <a:lvl8pPr marL="3657600" lvl="7" indent="-304800" rtl="0">
              <a:spcBef>
                <a:spcPts val="1600"/>
              </a:spcBef>
              <a:spcAft>
                <a:spcPts val="0"/>
              </a:spcAft>
              <a:buClr>
                <a:srgbClr val="004D5C"/>
              </a:buClr>
              <a:buSzPts val="1200"/>
              <a:buChar char="●"/>
              <a:defRPr sz="1200"/>
            </a:lvl8pPr>
            <a:lvl9pPr marL="4114800" lvl="8" indent="-304800" rtl="0">
              <a:spcBef>
                <a:spcPts val="1600"/>
              </a:spcBef>
              <a:spcAft>
                <a:spcPts val="1600"/>
              </a:spcAft>
              <a:buClr>
                <a:srgbClr val="004D5C"/>
              </a:buClr>
              <a:buSzPts val="1200"/>
              <a:buChar char="●"/>
              <a:defRPr sz="1200"/>
            </a:lvl9pPr>
          </a:lstStyle>
          <a:p>
            <a:endParaRPr/>
          </a:p>
        </p:txBody>
      </p:sp>
      <p:sp>
        <p:nvSpPr>
          <p:cNvPr id="131" name="Google Shape;131;p23"/>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32" name="Google Shape;132;p2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3"/>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34" name="Google Shape;134;p2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D5C"/>
              </a:buClr>
              <a:buSzPts val="2000"/>
              <a:buNone/>
              <a:defRPr sz="2000" b="1">
                <a:solidFill>
                  <a:srgbClr val="004D5C"/>
                </a:solidFill>
              </a:defRPr>
            </a:lvl1pPr>
            <a:lvl2pPr lvl="1" rtl="0">
              <a:spcBef>
                <a:spcPts val="0"/>
              </a:spcBef>
              <a:spcAft>
                <a:spcPts val="0"/>
              </a:spcAft>
              <a:buClr>
                <a:srgbClr val="004B53"/>
              </a:buClr>
              <a:buSzPts val="2000"/>
              <a:buNone/>
              <a:defRPr sz="2000">
                <a:solidFill>
                  <a:srgbClr val="004B53"/>
                </a:solidFill>
              </a:defRPr>
            </a:lvl2pPr>
            <a:lvl3pPr lvl="2" rtl="0">
              <a:spcBef>
                <a:spcPts val="0"/>
              </a:spcBef>
              <a:spcAft>
                <a:spcPts val="0"/>
              </a:spcAft>
              <a:buClr>
                <a:srgbClr val="004B53"/>
              </a:buClr>
              <a:buSzPts val="2000"/>
              <a:buNone/>
              <a:defRPr sz="2000">
                <a:solidFill>
                  <a:srgbClr val="004B53"/>
                </a:solidFill>
              </a:defRPr>
            </a:lvl3pPr>
            <a:lvl4pPr lvl="3" rtl="0">
              <a:spcBef>
                <a:spcPts val="0"/>
              </a:spcBef>
              <a:spcAft>
                <a:spcPts val="0"/>
              </a:spcAft>
              <a:buClr>
                <a:srgbClr val="004B53"/>
              </a:buClr>
              <a:buSzPts val="2000"/>
              <a:buNone/>
              <a:defRPr sz="2000">
                <a:solidFill>
                  <a:srgbClr val="004B53"/>
                </a:solidFill>
              </a:defRPr>
            </a:lvl4pPr>
            <a:lvl5pPr lvl="4" rtl="0">
              <a:spcBef>
                <a:spcPts val="0"/>
              </a:spcBef>
              <a:spcAft>
                <a:spcPts val="0"/>
              </a:spcAft>
              <a:buClr>
                <a:srgbClr val="004B53"/>
              </a:buClr>
              <a:buSzPts val="2000"/>
              <a:buNone/>
              <a:defRPr sz="2000">
                <a:solidFill>
                  <a:srgbClr val="004B53"/>
                </a:solidFill>
              </a:defRPr>
            </a:lvl5pPr>
            <a:lvl6pPr lvl="5" rtl="0">
              <a:spcBef>
                <a:spcPts val="0"/>
              </a:spcBef>
              <a:spcAft>
                <a:spcPts val="0"/>
              </a:spcAft>
              <a:buClr>
                <a:srgbClr val="004B53"/>
              </a:buClr>
              <a:buSzPts val="2000"/>
              <a:buNone/>
              <a:defRPr sz="2000">
                <a:solidFill>
                  <a:srgbClr val="004B53"/>
                </a:solidFill>
              </a:defRPr>
            </a:lvl6pPr>
            <a:lvl7pPr lvl="6" rtl="0">
              <a:spcBef>
                <a:spcPts val="0"/>
              </a:spcBef>
              <a:spcAft>
                <a:spcPts val="0"/>
              </a:spcAft>
              <a:buClr>
                <a:srgbClr val="004B53"/>
              </a:buClr>
              <a:buSzPts val="2000"/>
              <a:buNone/>
              <a:defRPr sz="2000">
                <a:solidFill>
                  <a:srgbClr val="004B53"/>
                </a:solidFill>
              </a:defRPr>
            </a:lvl7pPr>
            <a:lvl8pPr lvl="7" rtl="0">
              <a:spcBef>
                <a:spcPts val="0"/>
              </a:spcBef>
              <a:spcAft>
                <a:spcPts val="0"/>
              </a:spcAft>
              <a:buClr>
                <a:srgbClr val="004B53"/>
              </a:buClr>
              <a:buSzPts val="2000"/>
              <a:buNone/>
              <a:defRPr sz="2000">
                <a:solidFill>
                  <a:srgbClr val="004B53"/>
                </a:solidFill>
              </a:defRPr>
            </a:lvl8pPr>
            <a:lvl9pPr lvl="8" rtl="0">
              <a:spcBef>
                <a:spcPts val="0"/>
              </a:spcBef>
              <a:spcAft>
                <a:spcPts val="0"/>
              </a:spcAft>
              <a:buClr>
                <a:srgbClr val="004B53"/>
              </a:buClr>
              <a:buSzPts val="2000"/>
              <a:buNone/>
              <a:defRPr sz="2000">
                <a:solidFill>
                  <a:srgbClr val="004B53"/>
                </a:solidFill>
              </a:defRPr>
            </a:lvl9pPr>
          </a:lstStyle>
          <a:p>
            <a:endParaRPr/>
          </a:p>
        </p:txBody>
      </p:sp>
      <p:sp>
        <p:nvSpPr>
          <p:cNvPr id="137" name="Google Shape;137;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4D5C"/>
              </a:buClr>
              <a:buSzPts val="1800"/>
              <a:buChar char="●"/>
              <a:defRPr/>
            </a:lvl1pPr>
            <a:lvl2pPr marL="914400" lvl="1" indent="-317500" rtl="0">
              <a:spcBef>
                <a:spcPts val="1600"/>
              </a:spcBef>
              <a:spcAft>
                <a:spcPts val="0"/>
              </a:spcAft>
              <a:buClr>
                <a:srgbClr val="004D5C"/>
              </a:buClr>
              <a:buSzPts val="1400"/>
              <a:buChar char="●"/>
              <a:defRPr/>
            </a:lvl2pPr>
            <a:lvl3pPr marL="1371600" lvl="2" indent="-304800" rtl="0">
              <a:spcBef>
                <a:spcPts val="1600"/>
              </a:spcBef>
              <a:spcAft>
                <a:spcPts val="0"/>
              </a:spcAft>
              <a:buClr>
                <a:srgbClr val="004D5C"/>
              </a:buClr>
              <a:buSzPts val="1200"/>
              <a:buChar char="●"/>
              <a:defRPr sz="1200"/>
            </a:lvl3pPr>
            <a:lvl4pPr marL="1828800" lvl="3" indent="-304800" rtl="0">
              <a:spcBef>
                <a:spcPts val="1600"/>
              </a:spcBef>
              <a:spcAft>
                <a:spcPts val="0"/>
              </a:spcAft>
              <a:buClr>
                <a:srgbClr val="004D5C"/>
              </a:buClr>
              <a:buSzPts val="1200"/>
              <a:buChar char="●"/>
              <a:defRPr sz="1200"/>
            </a:lvl4pPr>
            <a:lvl5pPr marL="2286000" lvl="4" indent="-304800" rtl="0">
              <a:spcBef>
                <a:spcPts val="1600"/>
              </a:spcBef>
              <a:spcAft>
                <a:spcPts val="0"/>
              </a:spcAft>
              <a:buClr>
                <a:srgbClr val="004D5C"/>
              </a:buClr>
              <a:buSzPts val="1200"/>
              <a:buChar char="●"/>
              <a:defRPr sz="1200"/>
            </a:lvl5pPr>
            <a:lvl6pPr marL="2743200" lvl="5" indent="-304800" rtl="0">
              <a:spcBef>
                <a:spcPts val="1600"/>
              </a:spcBef>
              <a:spcAft>
                <a:spcPts val="0"/>
              </a:spcAft>
              <a:buClr>
                <a:srgbClr val="004D5C"/>
              </a:buClr>
              <a:buSzPts val="1200"/>
              <a:buChar char="●"/>
              <a:defRPr sz="1200"/>
            </a:lvl6pPr>
            <a:lvl7pPr marL="3200400" lvl="6" indent="-304800" rtl="0">
              <a:spcBef>
                <a:spcPts val="1600"/>
              </a:spcBef>
              <a:spcAft>
                <a:spcPts val="0"/>
              </a:spcAft>
              <a:buClr>
                <a:srgbClr val="004D5C"/>
              </a:buClr>
              <a:buSzPts val="1200"/>
              <a:buChar char="●"/>
              <a:defRPr sz="1200"/>
            </a:lvl7pPr>
            <a:lvl8pPr marL="3657600" lvl="7" indent="-304800" rtl="0">
              <a:spcBef>
                <a:spcPts val="1600"/>
              </a:spcBef>
              <a:spcAft>
                <a:spcPts val="0"/>
              </a:spcAft>
              <a:buClr>
                <a:srgbClr val="004D5C"/>
              </a:buClr>
              <a:buSzPts val="1200"/>
              <a:buChar char="●"/>
              <a:defRPr sz="1200"/>
            </a:lvl8pPr>
            <a:lvl9pPr marL="4114800" lvl="8" indent="-304800" rtl="0">
              <a:spcBef>
                <a:spcPts val="1600"/>
              </a:spcBef>
              <a:spcAft>
                <a:spcPts val="1600"/>
              </a:spcAft>
              <a:buClr>
                <a:srgbClr val="004D5C"/>
              </a:buClr>
              <a:buSzPts val="1200"/>
              <a:buChar char="●"/>
              <a:defRPr sz="1200"/>
            </a:lvl9pPr>
          </a:lstStyle>
          <a:p>
            <a:endParaRPr/>
          </a:p>
        </p:txBody>
      </p:sp>
      <p:sp>
        <p:nvSpPr>
          <p:cNvPr id="138" name="Google Shape;138;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4D5C"/>
              </a:buClr>
              <a:buSzPts val="1800"/>
              <a:buChar char="●"/>
              <a:defRPr/>
            </a:lvl1pPr>
            <a:lvl2pPr marL="914400" lvl="1" indent="-317500" rtl="0">
              <a:spcBef>
                <a:spcPts val="1600"/>
              </a:spcBef>
              <a:spcAft>
                <a:spcPts val="0"/>
              </a:spcAft>
              <a:buClr>
                <a:srgbClr val="004D5C"/>
              </a:buClr>
              <a:buSzPts val="1400"/>
              <a:buChar char="●"/>
              <a:defRPr/>
            </a:lvl2pPr>
            <a:lvl3pPr marL="1371600" lvl="2" indent="-304800" rtl="0">
              <a:spcBef>
                <a:spcPts val="1600"/>
              </a:spcBef>
              <a:spcAft>
                <a:spcPts val="0"/>
              </a:spcAft>
              <a:buClr>
                <a:srgbClr val="004D5C"/>
              </a:buClr>
              <a:buSzPts val="1200"/>
              <a:buChar char="●"/>
              <a:defRPr sz="1200"/>
            </a:lvl3pPr>
            <a:lvl4pPr marL="1828800" lvl="3" indent="-304800" rtl="0">
              <a:spcBef>
                <a:spcPts val="1600"/>
              </a:spcBef>
              <a:spcAft>
                <a:spcPts val="0"/>
              </a:spcAft>
              <a:buClr>
                <a:srgbClr val="004D5C"/>
              </a:buClr>
              <a:buSzPts val="1200"/>
              <a:buChar char="●"/>
              <a:defRPr sz="1200"/>
            </a:lvl4pPr>
            <a:lvl5pPr marL="2286000" lvl="4" indent="-304800" rtl="0">
              <a:spcBef>
                <a:spcPts val="1600"/>
              </a:spcBef>
              <a:spcAft>
                <a:spcPts val="0"/>
              </a:spcAft>
              <a:buClr>
                <a:srgbClr val="004D5C"/>
              </a:buClr>
              <a:buSzPts val="1200"/>
              <a:buChar char="●"/>
              <a:defRPr sz="1200"/>
            </a:lvl5pPr>
            <a:lvl6pPr marL="2743200" lvl="5" indent="-304800" rtl="0">
              <a:spcBef>
                <a:spcPts val="1600"/>
              </a:spcBef>
              <a:spcAft>
                <a:spcPts val="0"/>
              </a:spcAft>
              <a:buClr>
                <a:srgbClr val="004D5C"/>
              </a:buClr>
              <a:buSzPts val="1200"/>
              <a:buChar char="●"/>
              <a:defRPr sz="1200"/>
            </a:lvl6pPr>
            <a:lvl7pPr marL="3200400" lvl="6" indent="-304800" rtl="0">
              <a:spcBef>
                <a:spcPts val="1600"/>
              </a:spcBef>
              <a:spcAft>
                <a:spcPts val="0"/>
              </a:spcAft>
              <a:buClr>
                <a:srgbClr val="004D5C"/>
              </a:buClr>
              <a:buSzPts val="1200"/>
              <a:buChar char="●"/>
              <a:defRPr sz="1200"/>
            </a:lvl7pPr>
            <a:lvl8pPr marL="3657600" lvl="7" indent="-304800" rtl="0">
              <a:spcBef>
                <a:spcPts val="1600"/>
              </a:spcBef>
              <a:spcAft>
                <a:spcPts val="0"/>
              </a:spcAft>
              <a:buClr>
                <a:srgbClr val="004D5C"/>
              </a:buClr>
              <a:buSzPts val="1200"/>
              <a:buChar char="●"/>
              <a:defRPr sz="1200"/>
            </a:lvl8pPr>
            <a:lvl9pPr marL="4114800" lvl="8" indent="-304800" rtl="0">
              <a:spcBef>
                <a:spcPts val="1600"/>
              </a:spcBef>
              <a:spcAft>
                <a:spcPts val="1600"/>
              </a:spcAft>
              <a:buClr>
                <a:srgbClr val="004D5C"/>
              </a:buClr>
              <a:buSzPts val="1200"/>
              <a:buChar char="●"/>
              <a:defRPr sz="1200"/>
            </a:lvl9pPr>
          </a:lstStyle>
          <a:p>
            <a:endParaRPr/>
          </a:p>
        </p:txBody>
      </p:sp>
      <p:sp>
        <p:nvSpPr>
          <p:cNvPr id="139" name="Google Shape;139;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
        <p:nvSpPr>
          <p:cNvPr id="140" name="Google Shape;140;p24"/>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1" name="Google Shape;141;p2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D5C"/>
              </a:buClr>
              <a:buSzPts val="2000"/>
              <a:buNone/>
              <a:defRPr sz="2000" b="1">
                <a:solidFill>
                  <a:srgbClr val="004D5C"/>
                </a:solidFill>
              </a:defRPr>
            </a:lvl1pPr>
            <a:lvl2pPr lvl="1" rtl="0">
              <a:spcBef>
                <a:spcPts val="0"/>
              </a:spcBef>
              <a:spcAft>
                <a:spcPts val="0"/>
              </a:spcAft>
              <a:buClr>
                <a:srgbClr val="004D5C"/>
              </a:buClr>
              <a:buSzPts val="2000"/>
              <a:buNone/>
              <a:defRPr sz="2000">
                <a:solidFill>
                  <a:srgbClr val="004D5C"/>
                </a:solidFill>
              </a:defRPr>
            </a:lvl2pPr>
            <a:lvl3pPr lvl="2" rtl="0">
              <a:spcBef>
                <a:spcPts val="0"/>
              </a:spcBef>
              <a:spcAft>
                <a:spcPts val="0"/>
              </a:spcAft>
              <a:buClr>
                <a:srgbClr val="004D5C"/>
              </a:buClr>
              <a:buSzPts val="2000"/>
              <a:buNone/>
              <a:defRPr sz="2000">
                <a:solidFill>
                  <a:srgbClr val="004D5C"/>
                </a:solidFill>
              </a:defRPr>
            </a:lvl3pPr>
            <a:lvl4pPr lvl="3" rtl="0">
              <a:spcBef>
                <a:spcPts val="0"/>
              </a:spcBef>
              <a:spcAft>
                <a:spcPts val="0"/>
              </a:spcAft>
              <a:buClr>
                <a:srgbClr val="004D5C"/>
              </a:buClr>
              <a:buSzPts val="2000"/>
              <a:buNone/>
              <a:defRPr sz="2000">
                <a:solidFill>
                  <a:srgbClr val="004D5C"/>
                </a:solidFill>
              </a:defRPr>
            </a:lvl4pPr>
            <a:lvl5pPr lvl="4" rtl="0">
              <a:spcBef>
                <a:spcPts val="0"/>
              </a:spcBef>
              <a:spcAft>
                <a:spcPts val="0"/>
              </a:spcAft>
              <a:buClr>
                <a:srgbClr val="004D5C"/>
              </a:buClr>
              <a:buSzPts val="2000"/>
              <a:buNone/>
              <a:defRPr sz="2000">
                <a:solidFill>
                  <a:srgbClr val="004D5C"/>
                </a:solidFill>
              </a:defRPr>
            </a:lvl5pPr>
            <a:lvl6pPr lvl="5" rtl="0">
              <a:spcBef>
                <a:spcPts val="0"/>
              </a:spcBef>
              <a:spcAft>
                <a:spcPts val="0"/>
              </a:spcAft>
              <a:buClr>
                <a:srgbClr val="004D5C"/>
              </a:buClr>
              <a:buSzPts val="2000"/>
              <a:buNone/>
              <a:defRPr sz="2000">
                <a:solidFill>
                  <a:srgbClr val="004D5C"/>
                </a:solidFill>
              </a:defRPr>
            </a:lvl6pPr>
            <a:lvl7pPr lvl="6" rtl="0">
              <a:spcBef>
                <a:spcPts val="0"/>
              </a:spcBef>
              <a:spcAft>
                <a:spcPts val="0"/>
              </a:spcAft>
              <a:buClr>
                <a:srgbClr val="004D5C"/>
              </a:buClr>
              <a:buSzPts val="2000"/>
              <a:buNone/>
              <a:defRPr sz="2000">
                <a:solidFill>
                  <a:srgbClr val="004D5C"/>
                </a:solidFill>
              </a:defRPr>
            </a:lvl7pPr>
            <a:lvl8pPr lvl="7" rtl="0">
              <a:spcBef>
                <a:spcPts val="0"/>
              </a:spcBef>
              <a:spcAft>
                <a:spcPts val="0"/>
              </a:spcAft>
              <a:buClr>
                <a:srgbClr val="004D5C"/>
              </a:buClr>
              <a:buSzPts val="2000"/>
              <a:buNone/>
              <a:defRPr sz="2000">
                <a:solidFill>
                  <a:srgbClr val="004D5C"/>
                </a:solidFill>
              </a:defRPr>
            </a:lvl8pPr>
            <a:lvl9pPr lvl="8" rtl="0">
              <a:spcBef>
                <a:spcPts val="0"/>
              </a:spcBef>
              <a:spcAft>
                <a:spcPts val="0"/>
              </a:spcAft>
              <a:buClr>
                <a:srgbClr val="004D5C"/>
              </a:buClr>
              <a:buSzPts val="2000"/>
              <a:buNone/>
              <a:defRPr sz="2000">
                <a:solidFill>
                  <a:srgbClr val="004D5C"/>
                </a:solidFill>
              </a:defRPr>
            </a:lvl9pPr>
          </a:lstStyle>
          <a:p>
            <a:endParaRPr/>
          </a:p>
        </p:txBody>
      </p:sp>
      <p:sp>
        <p:nvSpPr>
          <p:cNvPr id="144" name="Google Shape;144;p25"/>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5" name="Google Shape;145;p2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
        <p:cNvGrpSpPr/>
        <p:nvPr/>
      </p:nvGrpSpPr>
      <p:grpSpPr>
        <a:xfrm>
          <a:off x="0" y="0"/>
          <a:ext cx="0" cy="0"/>
          <a:chOff x="0" y="0"/>
          <a:chExt cx="0" cy="0"/>
        </a:xfrm>
      </p:grpSpPr>
      <p:sp>
        <p:nvSpPr>
          <p:cNvPr id="148" name="Google Shape;148;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149"/>
        <p:cNvGrpSpPr/>
        <p:nvPr/>
      </p:nvGrpSpPr>
      <p:grpSpPr>
        <a:xfrm>
          <a:off x="0" y="0"/>
          <a:ext cx="0" cy="0"/>
          <a:chOff x="0" y="0"/>
          <a:chExt cx="0" cy="0"/>
        </a:xfrm>
      </p:grpSpPr>
      <p:cxnSp>
        <p:nvCxnSpPr>
          <p:cNvPr id="150" name="Google Shape;150;p27"/>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51" name="Google Shape;151;p27"/>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152" name="Google Shape;152;p2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154" name="Google Shape;154;p27" title="shutterstock_2063272721.jpg"/>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2320079" y="0"/>
            <a:ext cx="7717130" cy="5143501"/>
          </a:xfrm>
          <a:prstGeom prst="rect">
            <a:avLst/>
          </a:prstGeom>
          <a:noFill/>
          <a:ln>
            <a:noFill/>
          </a:ln>
        </p:spPr>
      </p:pic>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155"/>
        <p:cNvGrpSpPr/>
        <p:nvPr/>
      </p:nvGrpSpPr>
      <p:grpSpPr>
        <a:xfrm>
          <a:off x="0" y="0"/>
          <a:ext cx="0" cy="0"/>
          <a:chOff x="0" y="0"/>
          <a:chExt cx="0" cy="0"/>
        </a:xfrm>
      </p:grpSpPr>
      <p:pic>
        <p:nvPicPr>
          <p:cNvPr id="156" name="Google Shape;156;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4497526" cy="5143501"/>
          </a:xfrm>
          <a:prstGeom prst="rect">
            <a:avLst/>
          </a:prstGeom>
          <a:noFill/>
          <a:ln>
            <a:noFill/>
          </a:ln>
        </p:spPr>
      </p:pic>
      <p:cxnSp>
        <p:nvCxnSpPr>
          <p:cNvPr id="157" name="Google Shape;157;p28"/>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58" name="Google Shape;158;p28"/>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159" name="Google Shape;159;p2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161"/>
        <p:cNvGrpSpPr/>
        <p:nvPr/>
      </p:nvGrpSpPr>
      <p:grpSpPr>
        <a:xfrm>
          <a:off x="0" y="0"/>
          <a:ext cx="0" cy="0"/>
          <a:chOff x="0" y="0"/>
          <a:chExt cx="0" cy="0"/>
        </a:xfrm>
      </p:grpSpPr>
      <p:sp>
        <p:nvSpPr>
          <p:cNvPr id="162" name="Google Shape;16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pic>
        <p:nvPicPr>
          <p:cNvPr id="163" name="Google Shape;163;p2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164" name="Google Shape;164;p2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9"/>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66" name="Google Shape;16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sz="2000" b="1">
                <a:solidFill>
                  <a:srgbClr val="FFFFFF"/>
                </a:solidFill>
              </a:defRPr>
            </a:lvl1pPr>
            <a:lvl2pPr lvl="1" rtl="0">
              <a:spcBef>
                <a:spcPts val="0"/>
              </a:spcBef>
              <a:spcAft>
                <a:spcPts val="0"/>
              </a:spcAft>
              <a:buClr>
                <a:srgbClr val="FFFFFF"/>
              </a:buClr>
              <a:buSzPts val="1800"/>
              <a:buNone/>
              <a:defRPr sz="1800" b="1">
                <a:solidFill>
                  <a:srgbClr val="FFFFFF"/>
                </a:solidFill>
              </a:defRPr>
            </a:lvl2pPr>
            <a:lvl3pPr lvl="2" rtl="0">
              <a:spcBef>
                <a:spcPts val="0"/>
              </a:spcBef>
              <a:spcAft>
                <a:spcPts val="0"/>
              </a:spcAft>
              <a:buClr>
                <a:srgbClr val="FFFFFF"/>
              </a:buClr>
              <a:buSzPts val="1800"/>
              <a:buNone/>
              <a:defRPr sz="1800" b="1">
                <a:solidFill>
                  <a:srgbClr val="FFFFFF"/>
                </a:solidFill>
              </a:defRPr>
            </a:lvl3pPr>
            <a:lvl4pPr lvl="3" rtl="0">
              <a:spcBef>
                <a:spcPts val="0"/>
              </a:spcBef>
              <a:spcAft>
                <a:spcPts val="0"/>
              </a:spcAft>
              <a:buClr>
                <a:srgbClr val="FFFFFF"/>
              </a:buClr>
              <a:buSzPts val="1800"/>
              <a:buNone/>
              <a:defRPr sz="1800" b="1">
                <a:solidFill>
                  <a:srgbClr val="FFFFFF"/>
                </a:solidFill>
              </a:defRPr>
            </a:lvl4pPr>
            <a:lvl5pPr lvl="4" rtl="0">
              <a:spcBef>
                <a:spcPts val="0"/>
              </a:spcBef>
              <a:spcAft>
                <a:spcPts val="0"/>
              </a:spcAft>
              <a:buClr>
                <a:srgbClr val="FFFFFF"/>
              </a:buClr>
              <a:buSzPts val="1800"/>
              <a:buNone/>
              <a:defRPr sz="1800" b="1">
                <a:solidFill>
                  <a:srgbClr val="FFFFFF"/>
                </a:solidFill>
              </a:defRPr>
            </a:lvl5pPr>
            <a:lvl6pPr lvl="5" rtl="0">
              <a:spcBef>
                <a:spcPts val="0"/>
              </a:spcBef>
              <a:spcAft>
                <a:spcPts val="0"/>
              </a:spcAft>
              <a:buClr>
                <a:srgbClr val="FFFFFF"/>
              </a:buClr>
              <a:buSzPts val="1800"/>
              <a:buNone/>
              <a:defRPr sz="1800" b="1">
                <a:solidFill>
                  <a:srgbClr val="FFFFFF"/>
                </a:solidFill>
              </a:defRPr>
            </a:lvl6pPr>
            <a:lvl7pPr lvl="6" rtl="0">
              <a:spcBef>
                <a:spcPts val="0"/>
              </a:spcBef>
              <a:spcAft>
                <a:spcPts val="0"/>
              </a:spcAft>
              <a:buClr>
                <a:srgbClr val="FFFFFF"/>
              </a:buClr>
              <a:buSzPts val="1800"/>
              <a:buNone/>
              <a:defRPr sz="1800" b="1">
                <a:solidFill>
                  <a:srgbClr val="FFFFFF"/>
                </a:solidFill>
              </a:defRPr>
            </a:lvl7pPr>
            <a:lvl8pPr lvl="7" rtl="0">
              <a:spcBef>
                <a:spcPts val="0"/>
              </a:spcBef>
              <a:spcAft>
                <a:spcPts val="0"/>
              </a:spcAft>
              <a:buClr>
                <a:srgbClr val="FFFFFF"/>
              </a:buClr>
              <a:buSzPts val="1800"/>
              <a:buNone/>
              <a:defRPr sz="1800" b="1">
                <a:solidFill>
                  <a:srgbClr val="FFFFFF"/>
                </a:solidFill>
              </a:defRPr>
            </a:lvl8pPr>
            <a:lvl9pPr lvl="8" rtl="0">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167"/>
        <p:cNvGrpSpPr/>
        <p:nvPr/>
      </p:nvGrpSpPr>
      <p:grpSpPr>
        <a:xfrm>
          <a:off x="0" y="0"/>
          <a:ext cx="0" cy="0"/>
          <a:chOff x="0" y="0"/>
          <a:chExt cx="0" cy="0"/>
        </a:xfrm>
      </p:grpSpPr>
      <p:pic>
        <p:nvPicPr>
          <p:cNvPr id="168" name="Google Shape;168;p3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169" name="Google Shape;169;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
        <p:nvSpPr>
          <p:cNvPr id="170" name="Google Shape;170;p3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0"/>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72" name="Google Shape;17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000"/>
              <a:buNone/>
              <a:defRPr sz="2000" b="1">
                <a:solidFill>
                  <a:schemeClr val="dk2"/>
                </a:solidFill>
              </a:defRPr>
            </a:lvl1pPr>
            <a:lvl2pPr lvl="1" rtl="0">
              <a:spcBef>
                <a:spcPts val="0"/>
              </a:spcBef>
              <a:spcAft>
                <a:spcPts val="0"/>
              </a:spcAft>
              <a:buClr>
                <a:srgbClr val="FFFFFF"/>
              </a:buClr>
              <a:buSzPts val="1800"/>
              <a:buNone/>
              <a:defRPr sz="1800" b="1">
                <a:solidFill>
                  <a:srgbClr val="FFFFFF"/>
                </a:solidFill>
              </a:defRPr>
            </a:lvl2pPr>
            <a:lvl3pPr lvl="2" rtl="0">
              <a:spcBef>
                <a:spcPts val="0"/>
              </a:spcBef>
              <a:spcAft>
                <a:spcPts val="0"/>
              </a:spcAft>
              <a:buClr>
                <a:srgbClr val="FFFFFF"/>
              </a:buClr>
              <a:buSzPts val="1800"/>
              <a:buNone/>
              <a:defRPr sz="1800" b="1">
                <a:solidFill>
                  <a:srgbClr val="FFFFFF"/>
                </a:solidFill>
              </a:defRPr>
            </a:lvl3pPr>
            <a:lvl4pPr lvl="3" rtl="0">
              <a:spcBef>
                <a:spcPts val="0"/>
              </a:spcBef>
              <a:spcAft>
                <a:spcPts val="0"/>
              </a:spcAft>
              <a:buClr>
                <a:srgbClr val="FFFFFF"/>
              </a:buClr>
              <a:buSzPts val="1800"/>
              <a:buNone/>
              <a:defRPr sz="1800" b="1">
                <a:solidFill>
                  <a:srgbClr val="FFFFFF"/>
                </a:solidFill>
              </a:defRPr>
            </a:lvl4pPr>
            <a:lvl5pPr lvl="4" rtl="0">
              <a:spcBef>
                <a:spcPts val="0"/>
              </a:spcBef>
              <a:spcAft>
                <a:spcPts val="0"/>
              </a:spcAft>
              <a:buClr>
                <a:srgbClr val="FFFFFF"/>
              </a:buClr>
              <a:buSzPts val="1800"/>
              <a:buNone/>
              <a:defRPr sz="1800" b="1">
                <a:solidFill>
                  <a:srgbClr val="FFFFFF"/>
                </a:solidFill>
              </a:defRPr>
            </a:lvl5pPr>
            <a:lvl6pPr lvl="5" rtl="0">
              <a:spcBef>
                <a:spcPts val="0"/>
              </a:spcBef>
              <a:spcAft>
                <a:spcPts val="0"/>
              </a:spcAft>
              <a:buClr>
                <a:srgbClr val="FFFFFF"/>
              </a:buClr>
              <a:buSzPts val="1800"/>
              <a:buNone/>
              <a:defRPr sz="1800" b="1">
                <a:solidFill>
                  <a:srgbClr val="FFFFFF"/>
                </a:solidFill>
              </a:defRPr>
            </a:lvl6pPr>
            <a:lvl7pPr lvl="6" rtl="0">
              <a:spcBef>
                <a:spcPts val="0"/>
              </a:spcBef>
              <a:spcAft>
                <a:spcPts val="0"/>
              </a:spcAft>
              <a:buClr>
                <a:srgbClr val="FFFFFF"/>
              </a:buClr>
              <a:buSzPts val="1800"/>
              <a:buNone/>
              <a:defRPr sz="1800" b="1">
                <a:solidFill>
                  <a:srgbClr val="FFFFFF"/>
                </a:solidFill>
              </a:defRPr>
            </a:lvl7pPr>
            <a:lvl8pPr lvl="7" rtl="0">
              <a:spcBef>
                <a:spcPts val="0"/>
              </a:spcBef>
              <a:spcAft>
                <a:spcPts val="0"/>
              </a:spcAft>
              <a:buClr>
                <a:srgbClr val="FFFFFF"/>
              </a:buClr>
              <a:buSzPts val="1800"/>
              <a:buNone/>
              <a:defRPr sz="1800" b="1">
                <a:solidFill>
                  <a:srgbClr val="FFFFFF"/>
                </a:solidFill>
              </a:defRPr>
            </a:lvl8pPr>
            <a:lvl9pPr lvl="8" rtl="0">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7"/>
        <p:cNvGrpSpPr/>
        <p:nvPr/>
      </p:nvGrpSpPr>
      <p:grpSpPr>
        <a:xfrm>
          <a:off x="0" y="0"/>
          <a:ext cx="0" cy="0"/>
          <a:chOff x="0" y="0"/>
          <a:chExt cx="0" cy="0"/>
        </a:xfrm>
      </p:grpSpPr>
      <p:pic>
        <p:nvPicPr>
          <p:cNvPr id="178" name="Google Shape;178;p32"/>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2" cy="6095476"/>
          </a:xfrm>
          <a:prstGeom prst="rect">
            <a:avLst/>
          </a:prstGeom>
          <a:noFill/>
          <a:ln>
            <a:noFill/>
          </a:ln>
        </p:spPr>
      </p:pic>
      <p:sp>
        <p:nvSpPr>
          <p:cNvPr id="179" name="Google Shape;179;p32"/>
          <p:cNvSpPr txBox="1">
            <a:spLocks noGrp="1"/>
          </p:cNvSpPr>
          <p:nvPr>
            <p:ph type="ctrTitle"/>
          </p:nvPr>
        </p:nvSpPr>
        <p:spPr>
          <a:xfrm>
            <a:off x="3750150" y="3196000"/>
            <a:ext cx="5082300" cy="1201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80" name="Google Shape;180;p32"/>
          <p:cNvSpPr txBox="1">
            <a:spLocks noGrp="1"/>
          </p:cNvSpPr>
          <p:nvPr>
            <p:ph type="subTitle" idx="1"/>
          </p:nvPr>
        </p:nvSpPr>
        <p:spPr>
          <a:xfrm>
            <a:off x="3359175" y="4672525"/>
            <a:ext cx="5473200" cy="451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181" name="Google Shape;181;p3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04800" y="4367225"/>
            <a:ext cx="1267100" cy="612100"/>
          </a:xfrm>
          <a:prstGeom prst="rect">
            <a:avLst/>
          </a:prstGeom>
          <a:noFill/>
          <a:ln>
            <a:noFill/>
          </a:ln>
        </p:spPr>
      </p:pic>
      <p:pic>
        <p:nvPicPr>
          <p:cNvPr id="182" name="Google Shape;182;p32"/>
          <p:cNvPicPr preferRelativeResize="0"/>
          <p:nvPr/>
        </p:nvPicPr>
        <p:blipFill>
          <a:blip r:embed="rId4">
            <a:alphaModFix/>
          </a:blip>
          <a:stretch>
            <a:fillRect/>
          </a:stretch>
        </p:blipFill>
        <p:spPr>
          <a:xfrm>
            <a:off x="304800" y="238125"/>
            <a:ext cx="1857375" cy="733425"/>
          </a:xfrm>
          <a:prstGeom prst="rect">
            <a:avLst/>
          </a:prstGeom>
          <a:noFill/>
          <a:ln>
            <a:noFill/>
          </a:ln>
        </p:spPr>
      </p:pic>
      <p:sp>
        <p:nvSpPr>
          <p:cNvPr id="183" name="Google Shape;183;p3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4"/>
        <p:cNvGrpSpPr/>
        <p:nvPr/>
      </p:nvGrpSpPr>
      <p:grpSpPr>
        <a:xfrm>
          <a:off x="0" y="0"/>
          <a:ext cx="0" cy="0"/>
          <a:chOff x="0" y="0"/>
          <a:chExt cx="0" cy="0"/>
        </a:xfrm>
      </p:grpSpPr>
      <p:sp>
        <p:nvSpPr>
          <p:cNvPr id="185" name="Google Shape;185;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B53"/>
              </a:buClr>
              <a:buSzPts val="2000"/>
              <a:buNone/>
              <a:defRPr sz="2000" b="1">
                <a:solidFill>
                  <a:srgbClr val="004B53"/>
                </a:solidFill>
              </a:defRPr>
            </a:lvl1pPr>
            <a:lvl2pPr lvl="1" rtl="0">
              <a:spcBef>
                <a:spcPts val="0"/>
              </a:spcBef>
              <a:spcAft>
                <a:spcPts val="0"/>
              </a:spcAft>
              <a:buClr>
                <a:srgbClr val="004B53"/>
              </a:buClr>
              <a:buSzPts val="1800"/>
              <a:buNone/>
              <a:defRPr sz="1800" b="1">
                <a:solidFill>
                  <a:srgbClr val="004B53"/>
                </a:solidFill>
              </a:defRPr>
            </a:lvl2pPr>
            <a:lvl3pPr lvl="2" rtl="0">
              <a:spcBef>
                <a:spcPts val="0"/>
              </a:spcBef>
              <a:spcAft>
                <a:spcPts val="0"/>
              </a:spcAft>
              <a:buClr>
                <a:srgbClr val="004B53"/>
              </a:buClr>
              <a:buSzPts val="1800"/>
              <a:buNone/>
              <a:defRPr sz="1800" b="1">
                <a:solidFill>
                  <a:srgbClr val="004B53"/>
                </a:solidFill>
              </a:defRPr>
            </a:lvl3pPr>
            <a:lvl4pPr lvl="3" rtl="0">
              <a:spcBef>
                <a:spcPts val="0"/>
              </a:spcBef>
              <a:spcAft>
                <a:spcPts val="0"/>
              </a:spcAft>
              <a:buClr>
                <a:srgbClr val="004B53"/>
              </a:buClr>
              <a:buSzPts val="1800"/>
              <a:buNone/>
              <a:defRPr sz="1800" b="1">
                <a:solidFill>
                  <a:srgbClr val="004B53"/>
                </a:solidFill>
              </a:defRPr>
            </a:lvl4pPr>
            <a:lvl5pPr lvl="4" rtl="0">
              <a:spcBef>
                <a:spcPts val="0"/>
              </a:spcBef>
              <a:spcAft>
                <a:spcPts val="0"/>
              </a:spcAft>
              <a:buClr>
                <a:srgbClr val="004B53"/>
              </a:buClr>
              <a:buSzPts val="1800"/>
              <a:buNone/>
              <a:defRPr sz="1800" b="1">
                <a:solidFill>
                  <a:srgbClr val="004B53"/>
                </a:solidFill>
              </a:defRPr>
            </a:lvl5pPr>
            <a:lvl6pPr lvl="5" rtl="0">
              <a:spcBef>
                <a:spcPts val="0"/>
              </a:spcBef>
              <a:spcAft>
                <a:spcPts val="0"/>
              </a:spcAft>
              <a:buClr>
                <a:srgbClr val="004B53"/>
              </a:buClr>
              <a:buSzPts val="1800"/>
              <a:buNone/>
              <a:defRPr sz="1800" b="1">
                <a:solidFill>
                  <a:srgbClr val="004B53"/>
                </a:solidFill>
              </a:defRPr>
            </a:lvl6pPr>
            <a:lvl7pPr lvl="6" rtl="0">
              <a:spcBef>
                <a:spcPts val="0"/>
              </a:spcBef>
              <a:spcAft>
                <a:spcPts val="0"/>
              </a:spcAft>
              <a:buClr>
                <a:srgbClr val="004B53"/>
              </a:buClr>
              <a:buSzPts val="1800"/>
              <a:buNone/>
              <a:defRPr sz="1800" b="1">
                <a:solidFill>
                  <a:srgbClr val="004B53"/>
                </a:solidFill>
              </a:defRPr>
            </a:lvl7pPr>
            <a:lvl8pPr lvl="7" rtl="0">
              <a:spcBef>
                <a:spcPts val="0"/>
              </a:spcBef>
              <a:spcAft>
                <a:spcPts val="0"/>
              </a:spcAft>
              <a:buClr>
                <a:srgbClr val="004B53"/>
              </a:buClr>
              <a:buSzPts val="1800"/>
              <a:buNone/>
              <a:defRPr sz="1800" b="1">
                <a:solidFill>
                  <a:srgbClr val="004B53"/>
                </a:solidFill>
              </a:defRPr>
            </a:lvl8pPr>
            <a:lvl9pPr lvl="8" rtl="0">
              <a:spcBef>
                <a:spcPts val="0"/>
              </a:spcBef>
              <a:spcAft>
                <a:spcPts val="0"/>
              </a:spcAft>
              <a:buClr>
                <a:srgbClr val="004B53"/>
              </a:buClr>
              <a:buSzPts val="1800"/>
              <a:buNone/>
              <a:defRPr sz="1800" b="1">
                <a:solidFill>
                  <a:srgbClr val="004B53"/>
                </a:solidFill>
              </a:defRPr>
            </a:lvl9pPr>
          </a:lstStyle>
          <a:p>
            <a:endParaRPr/>
          </a:p>
        </p:txBody>
      </p:sp>
      <p:sp>
        <p:nvSpPr>
          <p:cNvPr id="186" name="Google Shape;186;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4D5C"/>
              </a:buClr>
              <a:buSzPts val="1800"/>
              <a:buChar char="●"/>
              <a:defRPr/>
            </a:lvl1pPr>
            <a:lvl2pPr marL="914400" lvl="1" indent="-317500" rtl="0">
              <a:spcBef>
                <a:spcPts val="1600"/>
              </a:spcBef>
              <a:spcAft>
                <a:spcPts val="0"/>
              </a:spcAft>
              <a:buClr>
                <a:srgbClr val="004D5C"/>
              </a:buClr>
              <a:buSzPts val="1400"/>
              <a:buChar char="●"/>
              <a:defRPr/>
            </a:lvl2pPr>
            <a:lvl3pPr marL="1371600" lvl="2" indent="-304800" rtl="0">
              <a:spcBef>
                <a:spcPts val="1600"/>
              </a:spcBef>
              <a:spcAft>
                <a:spcPts val="0"/>
              </a:spcAft>
              <a:buClr>
                <a:srgbClr val="004D5C"/>
              </a:buClr>
              <a:buSzPts val="1200"/>
              <a:buChar char="●"/>
              <a:defRPr sz="1200"/>
            </a:lvl3pPr>
            <a:lvl4pPr marL="1828800" lvl="3" indent="-304800" rtl="0">
              <a:spcBef>
                <a:spcPts val="1600"/>
              </a:spcBef>
              <a:spcAft>
                <a:spcPts val="0"/>
              </a:spcAft>
              <a:buClr>
                <a:srgbClr val="004D5C"/>
              </a:buClr>
              <a:buSzPts val="1200"/>
              <a:buChar char="●"/>
              <a:defRPr sz="1200"/>
            </a:lvl4pPr>
            <a:lvl5pPr marL="2286000" lvl="4" indent="-304800" rtl="0">
              <a:spcBef>
                <a:spcPts val="1600"/>
              </a:spcBef>
              <a:spcAft>
                <a:spcPts val="0"/>
              </a:spcAft>
              <a:buClr>
                <a:srgbClr val="004D5C"/>
              </a:buClr>
              <a:buSzPts val="1200"/>
              <a:buChar char="●"/>
              <a:defRPr sz="1200"/>
            </a:lvl5pPr>
            <a:lvl6pPr marL="2743200" lvl="5" indent="-304800" rtl="0">
              <a:spcBef>
                <a:spcPts val="1600"/>
              </a:spcBef>
              <a:spcAft>
                <a:spcPts val="0"/>
              </a:spcAft>
              <a:buClr>
                <a:srgbClr val="004D5C"/>
              </a:buClr>
              <a:buSzPts val="1200"/>
              <a:buChar char="●"/>
              <a:defRPr sz="1200"/>
            </a:lvl6pPr>
            <a:lvl7pPr marL="3200400" lvl="6" indent="-304800" rtl="0">
              <a:spcBef>
                <a:spcPts val="1600"/>
              </a:spcBef>
              <a:spcAft>
                <a:spcPts val="0"/>
              </a:spcAft>
              <a:buClr>
                <a:srgbClr val="004D5C"/>
              </a:buClr>
              <a:buSzPts val="1200"/>
              <a:buChar char="●"/>
              <a:defRPr sz="1200"/>
            </a:lvl7pPr>
            <a:lvl8pPr marL="3657600" lvl="7" indent="-304800" rtl="0">
              <a:spcBef>
                <a:spcPts val="1600"/>
              </a:spcBef>
              <a:spcAft>
                <a:spcPts val="0"/>
              </a:spcAft>
              <a:buClr>
                <a:srgbClr val="004D5C"/>
              </a:buClr>
              <a:buSzPts val="1200"/>
              <a:buChar char="●"/>
              <a:defRPr sz="1200"/>
            </a:lvl8pPr>
            <a:lvl9pPr marL="4114800" lvl="8" indent="-304800" rtl="0">
              <a:spcBef>
                <a:spcPts val="1600"/>
              </a:spcBef>
              <a:spcAft>
                <a:spcPts val="1600"/>
              </a:spcAft>
              <a:buClr>
                <a:srgbClr val="004D5C"/>
              </a:buClr>
              <a:buSzPts val="1200"/>
              <a:buChar char="●"/>
              <a:defRPr sz="1200"/>
            </a:lvl9pPr>
          </a:lstStyle>
          <a:p>
            <a:endParaRPr/>
          </a:p>
        </p:txBody>
      </p:sp>
      <p:sp>
        <p:nvSpPr>
          <p:cNvPr id="187" name="Google Shape;187;p33"/>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88" name="Google Shape;188;p3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3"/>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90" name="Google Shape;190;p3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4D5C"/>
              </a:buClr>
              <a:buSzPts val="2000"/>
              <a:buNone/>
              <a:defRPr sz="2000" b="1">
                <a:solidFill>
                  <a:srgbClr val="004D5C"/>
                </a:solidFill>
              </a:defRPr>
            </a:lvl1pPr>
            <a:lvl2pPr lvl="1">
              <a:spcBef>
                <a:spcPts val="0"/>
              </a:spcBef>
              <a:spcAft>
                <a:spcPts val="0"/>
              </a:spcAft>
              <a:buClr>
                <a:srgbClr val="004B53"/>
              </a:buClr>
              <a:buSzPts val="2000"/>
              <a:buNone/>
              <a:defRPr sz="2000">
                <a:solidFill>
                  <a:srgbClr val="004B53"/>
                </a:solidFill>
              </a:defRPr>
            </a:lvl2pPr>
            <a:lvl3pPr lvl="2">
              <a:spcBef>
                <a:spcPts val="0"/>
              </a:spcBef>
              <a:spcAft>
                <a:spcPts val="0"/>
              </a:spcAft>
              <a:buClr>
                <a:srgbClr val="004B53"/>
              </a:buClr>
              <a:buSzPts val="2000"/>
              <a:buNone/>
              <a:defRPr sz="2000">
                <a:solidFill>
                  <a:srgbClr val="004B53"/>
                </a:solidFill>
              </a:defRPr>
            </a:lvl3pPr>
            <a:lvl4pPr lvl="3">
              <a:spcBef>
                <a:spcPts val="0"/>
              </a:spcBef>
              <a:spcAft>
                <a:spcPts val="0"/>
              </a:spcAft>
              <a:buClr>
                <a:srgbClr val="004B53"/>
              </a:buClr>
              <a:buSzPts val="2000"/>
              <a:buNone/>
              <a:defRPr sz="2000">
                <a:solidFill>
                  <a:srgbClr val="004B53"/>
                </a:solidFill>
              </a:defRPr>
            </a:lvl4pPr>
            <a:lvl5pPr lvl="4">
              <a:spcBef>
                <a:spcPts val="0"/>
              </a:spcBef>
              <a:spcAft>
                <a:spcPts val="0"/>
              </a:spcAft>
              <a:buClr>
                <a:srgbClr val="004B53"/>
              </a:buClr>
              <a:buSzPts val="2000"/>
              <a:buNone/>
              <a:defRPr sz="2000">
                <a:solidFill>
                  <a:srgbClr val="004B53"/>
                </a:solidFill>
              </a:defRPr>
            </a:lvl5pPr>
            <a:lvl6pPr lvl="5">
              <a:spcBef>
                <a:spcPts val="0"/>
              </a:spcBef>
              <a:spcAft>
                <a:spcPts val="0"/>
              </a:spcAft>
              <a:buClr>
                <a:srgbClr val="004B53"/>
              </a:buClr>
              <a:buSzPts val="2000"/>
              <a:buNone/>
              <a:defRPr sz="2000">
                <a:solidFill>
                  <a:srgbClr val="004B53"/>
                </a:solidFill>
              </a:defRPr>
            </a:lvl6pPr>
            <a:lvl7pPr lvl="6">
              <a:spcBef>
                <a:spcPts val="0"/>
              </a:spcBef>
              <a:spcAft>
                <a:spcPts val="0"/>
              </a:spcAft>
              <a:buClr>
                <a:srgbClr val="004B53"/>
              </a:buClr>
              <a:buSzPts val="2000"/>
              <a:buNone/>
              <a:defRPr sz="2000">
                <a:solidFill>
                  <a:srgbClr val="004B53"/>
                </a:solidFill>
              </a:defRPr>
            </a:lvl7pPr>
            <a:lvl8pPr lvl="7">
              <a:spcBef>
                <a:spcPts val="0"/>
              </a:spcBef>
              <a:spcAft>
                <a:spcPts val="0"/>
              </a:spcAft>
              <a:buClr>
                <a:srgbClr val="004B53"/>
              </a:buClr>
              <a:buSzPts val="2000"/>
              <a:buNone/>
              <a:defRPr sz="2000">
                <a:solidFill>
                  <a:srgbClr val="004B53"/>
                </a:solidFill>
              </a:defRPr>
            </a:lvl8pPr>
            <a:lvl9pPr lvl="8">
              <a:spcBef>
                <a:spcPts val="0"/>
              </a:spcBef>
              <a:spcAft>
                <a:spcPts val="0"/>
              </a:spcAft>
              <a:buClr>
                <a:srgbClr val="004B53"/>
              </a:buClr>
              <a:buSzPts val="2000"/>
              <a:buNone/>
              <a:defRPr sz="2000">
                <a:solidFill>
                  <a:srgbClr val="004B53"/>
                </a:solidFill>
              </a:defRPr>
            </a:lvl9pPr>
          </a:lstStyle>
          <a:p>
            <a:endParaRPr/>
          </a:p>
        </p:txBody>
      </p:sp>
      <p:sp>
        <p:nvSpPr>
          <p:cNvPr id="25" name="Google Shape;25;p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004D5C"/>
              </a:buClr>
              <a:buSzPts val="1800"/>
              <a:buChar char="●"/>
              <a:defRPr/>
            </a:lvl1pPr>
            <a:lvl2pPr marL="914400" lvl="1" indent="-317500">
              <a:spcBef>
                <a:spcPts val="1600"/>
              </a:spcBef>
              <a:spcAft>
                <a:spcPts val="0"/>
              </a:spcAft>
              <a:buClr>
                <a:srgbClr val="004D5C"/>
              </a:buClr>
              <a:buSzPts val="1400"/>
              <a:buChar char="●"/>
              <a:defRPr/>
            </a:lvl2pPr>
            <a:lvl3pPr marL="1371600" lvl="2" indent="-304800">
              <a:spcBef>
                <a:spcPts val="1600"/>
              </a:spcBef>
              <a:spcAft>
                <a:spcPts val="0"/>
              </a:spcAft>
              <a:buClr>
                <a:srgbClr val="004D5C"/>
              </a:buClr>
              <a:buSzPts val="1200"/>
              <a:buChar char="●"/>
              <a:defRPr sz="1200"/>
            </a:lvl3pPr>
            <a:lvl4pPr marL="1828800" lvl="3" indent="-304800">
              <a:spcBef>
                <a:spcPts val="1600"/>
              </a:spcBef>
              <a:spcAft>
                <a:spcPts val="0"/>
              </a:spcAft>
              <a:buClr>
                <a:srgbClr val="004D5C"/>
              </a:buClr>
              <a:buSzPts val="1200"/>
              <a:buChar char="●"/>
              <a:defRPr sz="1200"/>
            </a:lvl4pPr>
            <a:lvl5pPr marL="2286000" lvl="4" indent="-304800">
              <a:spcBef>
                <a:spcPts val="1600"/>
              </a:spcBef>
              <a:spcAft>
                <a:spcPts val="0"/>
              </a:spcAft>
              <a:buClr>
                <a:srgbClr val="004D5C"/>
              </a:buClr>
              <a:buSzPts val="1200"/>
              <a:buChar char="●"/>
              <a:defRPr sz="1200"/>
            </a:lvl5pPr>
            <a:lvl6pPr marL="2743200" lvl="5" indent="-304800">
              <a:spcBef>
                <a:spcPts val="1600"/>
              </a:spcBef>
              <a:spcAft>
                <a:spcPts val="0"/>
              </a:spcAft>
              <a:buClr>
                <a:srgbClr val="004D5C"/>
              </a:buClr>
              <a:buSzPts val="1200"/>
              <a:buChar char="●"/>
              <a:defRPr sz="1200"/>
            </a:lvl6pPr>
            <a:lvl7pPr marL="3200400" lvl="6" indent="-304800">
              <a:spcBef>
                <a:spcPts val="1600"/>
              </a:spcBef>
              <a:spcAft>
                <a:spcPts val="0"/>
              </a:spcAft>
              <a:buClr>
                <a:srgbClr val="004D5C"/>
              </a:buClr>
              <a:buSzPts val="1200"/>
              <a:buChar char="●"/>
              <a:defRPr sz="1200"/>
            </a:lvl7pPr>
            <a:lvl8pPr marL="3657600" lvl="7" indent="-304800">
              <a:spcBef>
                <a:spcPts val="1600"/>
              </a:spcBef>
              <a:spcAft>
                <a:spcPts val="0"/>
              </a:spcAft>
              <a:buClr>
                <a:srgbClr val="004D5C"/>
              </a:buClr>
              <a:buSzPts val="1200"/>
              <a:buChar char="●"/>
              <a:defRPr sz="1200"/>
            </a:lvl8pPr>
            <a:lvl9pPr marL="4114800" lvl="8" indent="-304800">
              <a:spcBef>
                <a:spcPts val="1600"/>
              </a:spcBef>
              <a:spcAft>
                <a:spcPts val="1600"/>
              </a:spcAft>
              <a:buClr>
                <a:srgbClr val="004D5C"/>
              </a:buClr>
              <a:buSzPts val="1200"/>
              <a:buChar char="●"/>
              <a:defRPr sz="1200"/>
            </a:lvl9pPr>
          </a:lstStyle>
          <a:p>
            <a:endParaRPr/>
          </a:p>
        </p:txBody>
      </p:sp>
      <p:sp>
        <p:nvSpPr>
          <p:cNvPr id="26" name="Google Shape;26;p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004D5C"/>
              </a:buClr>
              <a:buSzPts val="1800"/>
              <a:buChar char="●"/>
              <a:defRPr/>
            </a:lvl1pPr>
            <a:lvl2pPr marL="914400" lvl="1" indent="-317500">
              <a:spcBef>
                <a:spcPts val="1600"/>
              </a:spcBef>
              <a:spcAft>
                <a:spcPts val="0"/>
              </a:spcAft>
              <a:buClr>
                <a:srgbClr val="004D5C"/>
              </a:buClr>
              <a:buSzPts val="1400"/>
              <a:buChar char="●"/>
              <a:defRPr/>
            </a:lvl2pPr>
            <a:lvl3pPr marL="1371600" lvl="2" indent="-304800">
              <a:spcBef>
                <a:spcPts val="1600"/>
              </a:spcBef>
              <a:spcAft>
                <a:spcPts val="0"/>
              </a:spcAft>
              <a:buClr>
                <a:srgbClr val="004D5C"/>
              </a:buClr>
              <a:buSzPts val="1200"/>
              <a:buChar char="●"/>
              <a:defRPr sz="1200"/>
            </a:lvl3pPr>
            <a:lvl4pPr marL="1828800" lvl="3" indent="-304800">
              <a:spcBef>
                <a:spcPts val="1600"/>
              </a:spcBef>
              <a:spcAft>
                <a:spcPts val="0"/>
              </a:spcAft>
              <a:buClr>
                <a:srgbClr val="004D5C"/>
              </a:buClr>
              <a:buSzPts val="1200"/>
              <a:buChar char="●"/>
              <a:defRPr sz="1200"/>
            </a:lvl4pPr>
            <a:lvl5pPr marL="2286000" lvl="4" indent="-304800">
              <a:spcBef>
                <a:spcPts val="1600"/>
              </a:spcBef>
              <a:spcAft>
                <a:spcPts val="0"/>
              </a:spcAft>
              <a:buClr>
                <a:srgbClr val="004D5C"/>
              </a:buClr>
              <a:buSzPts val="1200"/>
              <a:buChar char="●"/>
              <a:defRPr sz="1200"/>
            </a:lvl5pPr>
            <a:lvl6pPr marL="2743200" lvl="5" indent="-304800">
              <a:spcBef>
                <a:spcPts val="1600"/>
              </a:spcBef>
              <a:spcAft>
                <a:spcPts val="0"/>
              </a:spcAft>
              <a:buClr>
                <a:srgbClr val="004D5C"/>
              </a:buClr>
              <a:buSzPts val="1200"/>
              <a:buChar char="●"/>
              <a:defRPr sz="1200"/>
            </a:lvl6pPr>
            <a:lvl7pPr marL="3200400" lvl="6" indent="-304800">
              <a:spcBef>
                <a:spcPts val="1600"/>
              </a:spcBef>
              <a:spcAft>
                <a:spcPts val="0"/>
              </a:spcAft>
              <a:buClr>
                <a:srgbClr val="004D5C"/>
              </a:buClr>
              <a:buSzPts val="1200"/>
              <a:buChar char="●"/>
              <a:defRPr sz="1200"/>
            </a:lvl7pPr>
            <a:lvl8pPr marL="3657600" lvl="7" indent="-304800">
              <a:spcBef>
                <a:spcPts val="1600"/>
              </a:spcBef>
              <a:spcAft>
                <a:spcPts val="0"/>
              </a:spcAft>
              <a:buClr>
                <a:srgbClr val="004D5C"/>
              </a:buClr>
              <a:buSzPts val="1200"/>
              <a:buChar char="●"/>
              <a:defRPr sz="1200"/>
            </a:lvl8pPr>
            <a:lvl9pPr marL="4114800" lvl="8" indent="-304800">
              <a:spcBef>
                <a:spcPts val="1600"/>
              </a:spcBef>
              <a:spcAft>
                <a:spcPts val="1600"/>
              </a:spcAft>
              <a:buClr>
                <a:srgbClr val="004D5C"/>
              </a:buClr>
              <a:buSzPts val="1200"/>
              <a:buChar char="●"/>
              <a:defRPr sz="1200"/>
            </a:lvl9pPr>
          </a:lstStyle>
          <a:p>
            <a:endParaRPr/>
          </a:p>
        </p:txBody>
      </p:sp>
      <p:sp>
        <p:nvSpPr>
          <p:cNvPr id="27" name="Google Shape;2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
        <p:nvSpPr>
          <p:cNvPr id="28" name="Google Shape;28;p4"/>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9" name="Google Shape;29;p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D5C"/>
              </a:buClr>
              <a:buSzPts val="2000"/>
              <a:buNone/>
              <a:defRPr sz="2000" b="1">
                <a:solidFill>
                  <a:srgbClr val="004D5C"/>
                </a:solidFill>
              </a:defRPr>
            </a:lvl1pPr>
            <a:lvl2pPr lvl="1" rtl="0">
              <a:spcBef>
                <a:spcPts val="0"/>
              </a:spcBef>
              <a:spcAft>
                <a:spcPts val="0"/>
              </a:spcAft>
              <a:buClr>
                <a:srgbClr val="004B53"/>
              </a:buClr>
              <a:buSzPts val="2000"/>
              <a:buNone/>
              <a:defRPr sz="2000">
                <a:solidFill>
                  <a:srgbClr val="004B53"/>
                </a:solidFill>
              </a:defRPr>
            </a:lvl2pPr>
            <a:lvl3pPr lvl="2" rtl="0">
              <a:spcBef>
                <a:spcPts val="0"/>
              </a:spcBef>
              <a:spcAft>
                <a:spcPts val="0"/>
              </a:spcAft>
              <a:buClr>
                <a:srgbClr val="004B53"/>
              </a:buClr>
              <a:buSzPts val="2000"/>
              <a:buNone/>
              <a:defRPr sz="2000">
                <a:solidFill>
                  <a:srgbClr val="004B53"/>
                </a:solidFill>
              </a:defRPr>
            </a:lvl3pPr>
            <a:lvl4pPr lvl="3" rtl="0">
              <a:spcBef>
                <a:spcPts val="0"/>
              </a:spcBef>
              <a:spcAft>
                <a:spcPts val="0"/>
              </a:spcAft>
              <a:buClr>
                <a:srgbClr val="004B53"/>
              </a:buClr>
              <a:buSzPts val="2000"/>
              <a:buNone/>
              <a:defRPr sz="2000">
                <a:solidFill>
                  <a:srgbClr val="004B53"/>
                </a:solidFill>
              </a:defRPr>
            </a:lvl4pPr>
            <a:lvl5pPr lvl="4" rtl="0">
              <a:spcBef>
                <a:spcPts val="0"/>
              </a:spcBef>
              <a:spcAft>
                <a:spcPts val="0"/>
              </a:spcAft>
              <a:buClr>
                <a:srgbClr val="004B53"/>
              </a:buClr>
              <a:buSzPts val="2000"/>
              <a:buNone/>
              <a:defRPr sz="2000">
                <a:solidFill>
                  <a:srgbClr val="004B53"/>
                </a:solidFill>
              </a:defRPr>
            </a:lvl5pPr>
            <a:lvl6pPr lvl="5" rtl="0">
              <a:spcBef>
                <a:spcPts val="0"/>
              </a:spcBef>
              <a:spcAft>
                <a:spcPts val="0"/>
              </a:spcAft>
              <a:buClr>
                <a:srgbClr val="004B53"/>
              </a:buClr>
              <a:buSzPts val="2000"/>
              <a:buNone/>
              <a:defRPr sz="2000">
                <a:solidFill>
                  <a:srgbClr val="004B53"/>
                </a:solidFill>
              </a:defRPr>
            </a:lvl6pPr>
            <a:lvl7pPr lvl="6" rtl="0">
              <a:spcBef>
                <a:spcPts val="0"/>
              </a:spcBef>
              <a:spcAft>
                <a:spcPts val="0"/>
              </a:spcAft>
              <a:buClr>
                <a:srgbClr val="004B53"/>
              </a:buClr>
              <a:buSzPts val="2000"/>
              <a:buNone/>
              <a:defRPr sz="2000">
                <a:solidFill>
                  <a:srgbClr val="004B53"/>
                </a:solidFill>
              </a:defRPr>
            </a:lvl7pPr>
            <a:lvl8pPr lvl="7" rtl="0">
              <a:spcBef>
                <a:spcPts val="0"/>
              </a:spcBef>
              <a:spcAft>
                <a:spcPts val="0"/>
              </a:spcAft>
              <a:buClr>
                <a:srgbClr val="004B53"/>
              </a:buClr>
              <a:buSzPts val="2000"/>
              <a:buNone/>
              <a:defRPr sz="2000">
                <a:solidFill>
                  <a:srgbClr val="004B53"/>
                </a:solidFill>
              </a:defRPr>
            </a:lvl8pPr>
            <a:lvl9pPr lvl="8" rtl="0">
              <a:spcBef>
                <a:spcPts val="0"/>
              </a:spcBef>
              <a:spcAft>
                <a:spcPts val="0"/>
              </a:spcAft>
              <a:buClr>
                <a:srgbClr val="004B53"/>
              </a:buClr>
              <a:buSzPts val="2000"/>
              <a:buNone/>
              <a:defRPr sz="2000">
                <a:solidFill>
                  <a:srgbClr val="004B53"/>
                </a:solidFill>
              </a:defRPr>
            </a:lvl9pPr>
          </a:lstStyle>
          <a:p>
            <a:endParaRPr/>
          </a:p>
        </p:txBody>
      </p:sp>
      <p:sp>
        <p:nvSpPr>
          <p:cNvPr id="193" name="Google Shape;193;p3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4D5C"/>
              </a:buClr>
              <a:buSzPts val="1800"/>
              <a:buChar char="●"/>
              <a:defRPr/>
            </a:lvl1pPr>
            <a:lvl2pPr marL="914400" lvl="1" indent="-317500" rtl="0">
              <a:spcBef>
                <a:spcPts val="1600"/>
              </a:spcBef>
              <a:spcAft>
                <a:spcPts val="0"/>
              </a:spcAft>
              <a:buClr>
                <a:srgbClr val="004D5C"/>
              </a:buClr>
              <a:buSzPts val="1400"/>
              <a:buChar char="●"/>
              <a:defRPr/>
            </a:lvl2pPr>
            <a:lvl3pPr marL="1371600" lvl="2" indent="-304800" rtl="0">
              <a:spcBef>
                <a:spcPts val="1600"/>
              </a:spcBef>
              <a:spcAft>
                <a:spcPts val="0"/>
              </a:spcAft>
              <a:buClr>
                <a:srgbClr val="004D5C"/>
              </a:buClr>
              <a:buSzPts val="1200"/>
              <a:buChar char="●"/>
              <a:defRPr sz="1200"/>
            </a:lvl3pPr>
            <a:lvl4pPr marL="1828800" lvl="3" indent="-304800" rtl="0">
              <a:spcBef>
                <a:spcPts val="1600"/>
              </a:spcBef>
              <a:spcAft>
                <a:spcPts val="0"/>
              </a:spcAft>
              <a:buClr>
                <a:srgbClr val="004D5C"/>
              </a:buClr>
              <a:buSzPts val="1200"/>
              <a:buChar char="●"/>
              <a:defRPr sz="1200"/>
            </a:lvl4pPr>
            <a:lvl5pPr marL="2286000" lvl="4" indent="-304800" rtl="0">
              <a:spcBef>
                <a:spcPts val="1600"/>
              </a:spcBef>
              <a:spcAft>
                <a:spcPts val="0"/>
              </a:spcAft>
              <a:buClr>
                <a:srgbClr val="004D5C"/>
              </a:buClr>
              <a:buSzPts val="1200"/>
              <a:buChar char="●"/>
              <a:defRPr sz="1200"/>
            </a:lvl5pPr>
            <a:lvl6pPr marL="2743200" lvl="5" indent="-304800" rtl="0">
              <a:spcBef>
                <a:spcPts val="1600"/>
              </a:spcBef>
              <a:spcAft>
                <a:spcPts val="0"/>
              </a:spcAft>
              <a:buClr>
                <a:srgbClr val="004D5C"/>
              </a:buClr>
              <a:buSzPts val="1200"/>
              <a:buChar char="●"/>
              <a:defRPr sz="1200"/>
            </a:lvl6pPr>
            <a:lvl7pPr marL="3200400" lvl="6" indent="-304800" rtl="0">
              <a:spcBef>
                <a:spcPts val="1600"/>
              </a:spcBef>
              <a:spcAft>
                <a:spcPts val="0"/>
              </a:spcAft>
              <a:buClr>
                <a:srgbClr val="004D5C"/>
              </a:buClr>
              <a:buSzPts val="1200"/>
              <a:buChar char="●"/>
              <a:defRPr sz="1200"/>
            </a:lvl7pPr>
            <a:lvl8pPr marL="3657600" lvl="7" indent="-304800" rtl="0">
              <a:spcBef>
                <a:spcPts val="1600"/>
              </a:spcBef>
              <a:spcAft>
                <a:spcPts val="0"/>
              </a:spcAft>
              <a:buClr>
                <a:srgbClr val="004D5C"/>
              </a:buClr>
              <a:buSzPts val="1200"/>
              <a:buChar char="●"/>
              <a:defRPr sz="1200"/>
            </a:lvl8pPr>
            <a:lvl9pPr marL="4114800" lvl="8" indent="-304800" rtl="0">
              <a:spcBef>
                <a:spcPts val="1600"/>
              </a:spcBef>
              <a:spcAft>
                <a:spcPts val="1600"/>
              </a:spcAft>
              <a:buClr>
                <a:srgbClr val="004D5C"/>
              </a:buClr>
              <a:buSzPts val="1200"/>
              <a:buChar char="●"/>
              <a:defRPr sz="1200"/>
            </a:lvl9pPr>
          </a:lstStyle>
          <a:p>
            <a:endParaRPr/>
          </a:p>
        </p:txBody>
      </p:sp>
      <p:sp>
        <p:nvSpPr>
          <p:cNvPr id="194" name="Google Shape;194;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4D5C"/>
              </a:buClr>
              <a:buSzPts val="1800"/>
              <a:buChar char="●"/>
              <a:defRPr/>
            </a:lvl1pPr>
            <a:lvl2pPr marL="914400" lvl="1" indent="-317500" rtl="0">
              <a:spcBef>
                <a:spcPts val="1600"/>
              </a:spcBef>
              <a:spcAft>
                <a:spcPts val="0"/>
              </a:spcAft>
              <a:buClr>
                <a:srgbClr val="004D5C"/>
              </a:buClr>
              <a:buSzPts val="1400"/>
              <a:buChar char="●"/>
              <a:defRPr/>
            </a:lvl2pPr>
            <a:lvl3pPr marL="1371600" lvl="2" indent="-304800" rtl="0">
              <a:spcBef>
                <a:spcPts val="1600"/>
              </a:spcBef>
              <a:spcAft>
                <a:spcPts val="0"/>
              </a:spcAft>
              <a:buClr>
                <a:srgbClr val="004D5C"/>
              </a:buClr>
              <a:buSzPts val="1200"/>
              <a:buChar char="●"/>
              <a:defRPr sz="1200"/>
            </a:lvl3pPr>
            <a:lvl4pPr marL="1828800" lvl="3" indent="-304800" rtl="0">
              <a:spcBef>
                <a:spcPts val="1600"/>
              </a:spcBef>
              <a:spcAft>
                <a:spcPts val="0"/>
              </a:spcAft>
              <a:buClr>
                <a:srgbClr val="004D5C"/>
              </a:buClr>
              <a:buSzPts val="1200"/>
              <a:buChar char="●"/>
              <a:defRPr sz="1200"/>
            </a:lvl4pPr>
            <a:lvl5pPr marL="2286000" lvl="4" indent="-304800" rtl="0">
              <a:spcBef>
                <a:spcPts val="1600"/>
              </a:spcBef>
              <a:spcAft>
                <a:spcPts val="0"/>
              </a:spcAft>
              <a:buClr>
                <a:srgbClr val="004D5C"/>
              </a:buClr>
              <a:buSzPts val="1200"/>
              <a:buChar char="●"/>
              <a:defRPr sz="1200"/>
            </a:lvl5pPr>
            <a:lvl6pPr marL="2743200" lvl="5" indent="-304800" rtl="0">
              <a:spcBef>
                <a:spcPts val="1600"/>
              </a:spcBef>
              <a:spcAft>
                <a:spcPts val="0"/>
              </a:spcAft>
              <a:buClr>
                <a:srgbClr val="004D5C"/>
              </a:buClr>
              <a:buSzPts val="1200"/>
              <a:buChar char="●"/>
              <a:defRPr sz="1200"/>
            </a:lvl6pPr>
            <a:lvl7pPr marL="3200400" lvl="6" indent="-304800" rtl="0">
              <a:spcBef>
                <a:spcPts val="1600"/>
              </a:spcBef>
              <a:spcAft>
                <a:spcPts val="0"/>
              </a:spcAft>
              <a:buClr>
                <a:srgbClr val="004D5C"/>
              </a:buClr>
              <a:buSzPts val="1200"/>
              <a:buChar char="●"/>
              <a:defRPr sz="1200"/>
            </a:lvl7pPr>
            <a:lvl8pPr marL="3657600" lvl="7" indent="-304800" rtl="0">
              <a:spcBef>
                <a:spcPts val="1600"/>
              </a:spcBef>
              <a:spcAft>
                <a:spcPts val="0"/>
              </a:spcAft>
              <a:buClr>
                <a:srgbClr val="004D5C"/>
              </a:buClr>
              <a:buSzPts val="1200"/>
              <a:buChar char="●"/>
              <a:defRPr sz="1200"/>
            </a:lvl8pPr>
            <a:lvl9pPr marL="4114800" lvl="8" indent="-304800" rtl="0">
              <a:spcBef>
                <a:spcPts val="1600"/>
              </a:spcBef>
              <a:spcAft>
                <a:spcPts val="1600"/>
              </a:spcAft>
              <a:buClr>
                <a:srgbClr val="004D5C"/>
              </a:buClr>
              <a:buSzPts val="1200"/>
              <a:buChar char="●"/>
              <a:defRPr sz="1200"/>
            </a:lvl9pPr>
          </a:lstStyle>
          <a:p>
            <a:endParaRPr/>
          </a:p>
        </p:txBody>
      </p:sp>
      <p:sp>
        <p:nvSpPr>
          <p:cNvPr id="195" name="Google Shape;195;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
        <p:nvSpPr>
          <p:cNvPr id="196" name="Google Shape;196;p34"/>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7" name="Google Shape;197;p3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8"/>
        <p:cNvGrpSpPr/>
        <p:nvPr/>
      </p:nvGrpSpPr>
      <p:grpSpPr>
        <a:xfrm>
          <a:off x="0" y="0"/>
          <a:ext cx="0" cy="0"/>
          <a:chOff x="0" y="0"/>
          <a:chExt cx="0" cy="0"/>
        </a:xfrm>
      </p:grpSpPr>
      <p:sp>
        <p:nvSpPr>
          <p:cNvPr id="199" name="Google Shape;19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D5C"/>
              </a:buClr>
              <a:buSzPts val="2000"/>
              <a:buNone/>
              <a:defRPr sz="2000" b="1">
                <a:solidFill>
                  <a:srgbClr val="004D5C"/>
                </a:solidFill>
              </a:defRPr>
            </a:lvl1pPr>
            <a:lvl2pPr lvl="1" rtl="0">
              <a:spcBef>
                <a:spcPts val="0"/>
              </a:spcBef>
              <a:spcAft>
                <a:spcPts val="0"/>
              </a:spcAft>
              <a:buClr>
                <a:srgbClr val="004D5C"/>
              </a:buClr>
              <a:buSzPts val="2000"/>
              <a:buNone/>
              <a:defRPr sz="2000">
                <a:solidFill>
                  <a:srgbClr val="004D5C"/>
                </a:solidFill>
              </a:defRPr>
            </a:lvl2pPr>
            <a:lvl3pPr lvl="2" rtl="0">
              <a:spcBef>
                <a:spcPts val="0"/>
              </a:spcBef>
              <a:spcAft>
                <a:spcPts val="0"/>
              </a:spcAft>
              <a:buClr>
                <a:srgbClr val="004D5C"/>
              </a:buClr>
              <a:buSzPts val="2000"/>
              <a:buNone/>
              <a:defRPr sz="2000">
                <a:solidFill>
                  <a:srgbClr val="004D5C"/>
                </a:solidFill>
              </a:defRPr>
            </a:lvl3pPr>
            <a:lvl4pPr lvl="3" rtl="0">
              <a:spcBef>
                <a:spcPts val="0"/>
              </a:spcBef>
              <a:spcAft>
                <a:spcPts val="0"/>
              </a:spcAft>
              <a:buClr>
                <a:srgbClr val="004D5C"/>
              </a:buClr>
              <a:buSzPts val="2000"/>
              <a:buNone/>
              <a:defRPr sz="2000">
                <a:solidFill>
                  <a:srgbClr val="004D5C"/>
                </a:solidFill>
              </a:defRPr>
            </a:lvl4pPr>
            <a:lvl5pPr lvl="4" rtl="0">
              <a:spcBef>
                <a:spcPts val="0"/>
              </a:spcBef>
              <a:spcAft>
                <a:spcPts val="0"/>
              </a:spcAft>
              <a:buClr>
                <a:srgbClr val="004D5C"/>
              </a:buClr>
              <a:buSzPts val="2000"/>
              <a:buNone/>
              <a:defRPr sz="2000">
                <a:solidFill>
                  <a:srgbClr val="004D5C"/>
                </a:solidFill>
              </a:defRPr>
            </a:lvl5pPr>
            <a:lvl6pPr lvl="5" rtl="0">
              <a:spcBef>
                <a:spcPts val="0"/>
              </a:spcBef>
              <a:spcAft>
                <a:spcPts val="0"/>
              </a:spcAft>
              <a:buClr>
                <a:srgbClr val="004D5C"/>
              </a:buClr>
              <a:buSzPts val="2000"/>
              <a:buNone/>
              <a:defRPr sz="2000">
                <a:solidFill>
                  <a:srgbClr val="004D5C"/>
                </a:solidFill>
              </a:defRPr>
            </a:lvl6pPr>
            <a:lvl7pPr lvl="6" rtl="0">
              <a:spcBef>
                <a:spcPts val="0"/>
              </a:spcBef>
              <a:spcAft>
                <a:spcPts val="0"/>
              </a:spcAft>
              <a:buClr>
                <a:srgbClr val="004D5C"/>
              </a:buClr>
              <a:buSzPts val="2000"/>
              <a:buNone/>
              <a:defRPr sz="2000">
                <a:solidFill>
                  <a:srgbClr val="004D5C"/>
                </a:solidFill>
              </a:defRPr>
            </a:lvl7pPr>
            <a:lvl8pPr lvl="7" rtl="0">
              <a:spcBef>
                <a:spcPts val="0"/>
              </a:spcBef>
              <a:spcAft>
                <a:spcPts val="0"/>
              </a:spcAft>
              <a:buClr>
                <a:srgbClr val="004D5C"/>
              </a:buClr>
              <a:buSzPts val="2000"/>
              <a:buNone/>
              <a:defRPr sz="2000">
                <a:solidFill>
                  <a:srgbClr val="004D5C"/>
                </a:solidFill>
              </a:defRPr>
            </a:lvl8pPr>
            <a:lvl9pPr lvl="8" rtl="0">
              <a:spcBef>
                <a:spcPts val="0"/>
              </a:spcBef>
              <a:spcAft>
                <a:spcPts val="0"/>
              </a:spcAft>
              <a:buClr>
                <a:srgbClr val="004D5C"/>
              </a:buClr>
              <a:buSzPts val="2000"/>
              <a:buNone/>
              <a:defRPr sz="2000">
                <a:solidFill>
                  <a:srgbClr val="004D5C"/>
                </a:solidFill>
              </a:defRPr>
            </a:lvl9pPr>
          </a:lstStyle>
          <a:p>
            <a:endParaRPr/>
          </a:p>
        </p:txBody>
      </p:sp>
      <p:sp>
        <p:nvSpPr>
          <p:cNvPr id="200" name="Google Shape;200;p35"/>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01" name="Google Shape;201;p3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3"/>
        <p:cNvGrpSpPr/>
        <p:nvPr/>
      </p:nvGrpSpPr>
      <p:grpSpPr>
        <a:xfrm>
          <a:off x="0" y="0"/>
          <a:ext cx="0" cy="0"/>
          <a:chOff x="0" y="0"/>
          <a:chExt cx="0" cy="0"/>
        </a:xfrm>
      </p:grpSpPr>
      <p:sp>
        <p:nvSpPr>
          <p:cNvPr id="204" name="Google Shape;204;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205"/>
        <p:cNvGrpSpPr/>
        <p:nvPr/>
      </p:nvGrpSpPr>
      <p:grpSpPr>
        <a:xfrm>
          <a:off x="0" y="0"/>
          <a:ext cx="0" cy="0"/>
          <a:chOff x="0" y="0"/>
          <a:chExt cx="0" cy="0"/>
        </a:xfrm>
      </p:grpSpPr>
      <p:pic>
        <p:nvPicPr>
          <p:cNvPr id="206" name="Google Shape;206;p3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207" name="Google Shape;207;p37"/>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08" name="Google Shape;208;p37"/>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209" name="Google Shape;209;p3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211"/>
        <p:cNvGrpSpPr/>
        <p:nvPr/>
      </p:nvGrpSpPr>
      <p:grpSpPr>
        <a:xfrm>
          <a:off x="0" y="0"/>
          <a:ext cx="0" cy="0"/>
          <a:chOff x="0" y="0"/>
          <a:chExt cx="0" cy="0"/>
        </a:xfrm>
      </p:grpSpPr>
      <p:pic>
        <p:nvPicPr>
          <p:cNvPr id="212" name="Google Shape;212;p3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60575" y="0"/>
            <a:ext cx="6005801" cy="5143501"/>
          </a:xfrm>
          <a:prstGeom prst="rect">
            <a:avLst/>
          </a:prstGeom>
          <a:noFill/>
          <a:ln>
            <a:noFill/>
          </a:ln>
        </p:spPr>
      </p:pic>
      <p:cxnSp>
        <p:nvCxnSpPr>
          <p:cNvPr id="213" name="Google Shape;213;p38"/>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14" name="Google Shape;214;p38"/>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215" name="Google Shape;215;p3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217"/>
        <p:cNvGrpSpPr/>
        <p:nvPr/>
      </p:nvGrpSpPr>
      <p:grpSpPr>
        <a:xfrm>
          <a:off x="0" y="0"/>
          <a:ext cx="0" cy="0"/>
          <a:chOff x="0" y="0"/>
          <a:chExt cx="0" cy="0"/>
        </a:xfrm>
      </p:grpSpPr>
      <p:sp>
        <p:nvSpPr>
          <p:cNvPr id="218" name="Google Shape;218;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pic>
        <p:nvPicPr>
          <p:cNvPr id="219" name="Google Shape;219;p3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220" name="Google Shape;220;p3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9"/>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22" name="Google Shape;222;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sz="2000" b="1">
                <a:solidFill>
                  <a:srgbClr val="FFFFFF"/>
                </a:solidFill>
              </a:defRPr>
            </a:lvl1pPr>
            <a:lvl2pPr lvl="1" rtl="0">
              <a:spcBef>
                <a:spcPts val="0"/>
              </a:spcBef>
              <a:spcAft>
                <a:spcPts val="0"/>
              </a:spcAft>
              <a:buClr>
                <a:srgbClr val="FFFFFF"/>
              </a:buClr>
              <a:buSzPts val="1800"/>
              <a:buNone/>
              <a:defRPr sz="1800" b="1">
                <a:solidFill>
                  <a:srgbClr val="FFFFFF"/>
                </a:solidFill>
              </a:defRPr>
            </a:lvl2pPr>
            <a:lvl3pPr lvl="2" rtl="0">
              <a:spcBef>
                <a:spcPts val="0"/>
              </a:spcBef>
              <a:spcAft>
                <a:spcPts val="0"/>
              </a:spcAft>
              <a:buClr>
                <a:srgbClr val="FFFFFF"/>
              </a:buClr>
              <a:buSzPts val="1800"/>
              <a:buNone/>
              <a:defRPr sz="1800" b="1">
                <a:solidFill>
                  <a:srgbClr val="FFFFFF"/>
                </a:solidFill>
              </a:defRPr>
            </a:lvl3pPr>
            <a:lvl4pPr lvl="3" rtl="0">
              <a:spcBef>
                <a:spcPts val="0"/>
              </a:spcBef>
              <a:spcAft>
                <a:spcPts val="0"/>
              </a:spcAft>
              <a:buClr>
                <a:srgbClr val="FFFFFF"/>
              </a:buClr>
              <a:buSzPts val="1800"/>
              <a:buNone/>
              <a:defRPr sz="1800" b="1">
                <a:solidFill>
                  <a:srgbClr val="FFFFFF"/>
                </a:solidFill>
              </a:defRPr>
            </a:lvl4pPr>
            <a:lvl5pPr lvl="4" rtl="0">
              <a:spcBef>
                <a:spcPts val="0"/>
              </a:spcBef>
              <a:spcAft>
                <a:spcPts val="0"/>
              </a:spcAft>
              <a:buClr>
                <a:srgbClr val="FFFFFF"/>
              </a:buClr>
              <a:buSzPts val="1800"/>
              <a:buNone/>
              <a:defRPr sz="1800" b="1">
                <a:solidFill>
                  <a:srgbClr val="FFFFFF"/>
                </a:solidFill>
              </a:defRPr>
            </a:lvl5pPr>
            <a:lvl6pPr lvl="5" rtl="0">
              <a:spcBef>
                <a:spcPts val="0"/>
              </a:spcBef>
              <a:spcAft>
                <a:spcPts val="0"/>
              </a:spcAft>
              <a:buClr>
                <a:srgbClr val="FFFFFF"/>
              </a:buClr>
              <a:buSzPts val="1800"/>
              <a:buNone/>
              <a:defRPr sz="1800" b="1">
                <a:solidFill>
                  <a:srgbClr val="FFFFFF"/>
                </a:solidFill>
              </a:defRPr>
            </a:lvl6pPr>
            <a:lvl7pPr lvl="6" rtl="0">
              <a:spcBef>
                <a:spcPts val="0"/>
              </a:spcBef>
              <a:spcAft>
                <a:spcPts val="0"/>
              </a:spcAft>
              <a:buClr>
                <a:srgbClr val="FFFFFF"/>
              </a:buClr>
              <a:buSzPts val="1800"/>
              <a:buNone/>
              <a:defRPr sz="1800" b="1">
                <a:solidFill>
                  <a:srgbClr val="FFFFFF"/>
                </a:solidFill>
              </a:defRPr>
            </a:lvl7pPr>
            <a:lvl8pPr lvl="7" rtl="0">
              <a:spcBef>
                <a:spcPts val="0"/>
              </a:spcBef>
              <a:spcAft>
                <a:spcPts val="0"/>
              </a:spcAft>
              <a:buClr>
                <a:srgbClr val="FFFFFF"/>
              </a:buClr>
              <a:buSzPts val="1800"/>
              <a:buNone/>
              <a:defRPr sz="1800" b="1">
                <a:solidFill>
                  <a:srgbClr val="FFFFFF"/>
                </a:solidFill>
              </a:defRPr>
            </a:lvl8pPr>
            <a:lvl9pPr lvl="8" rtl="0">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223"/>
        <p:cNvGrpSpPr/>
        <p:nvPr/>
      </p:nvGrpSpPr>
      <p:grpSpPr>
        <a:xfrm>
          <a:off x="0" y="0"/>
          <a:ext cx="0" cy="0"/>
          <a:chOff x="0" y="0"/>
          <a:chExt cx="0" cy="0"/>
        </a:xfrm>
      </p:grpSpPr>
      <p:pic>
        <p:nvPicPr>
          <p:cNvPr id="224" name="Google Shape;224;p4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225" name="Google Shape;225;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
        <p:nvSpPr>
          <p:cNvPr id="226" name="Google Shape;226;p4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0"/>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28" name="Google Shape;228;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000"/>
              <a:buNone/>
              <a:defRPr sz="2000" b="1">
                <a:solidFill>
                  <a:schemeClr val="dk2"/>
                </a:solidFill>
              </a:defRPr>
            </a:lvl1pPr>
            <a:lvl2pPr lvl="1" rtl="0">
              <a:spcBef>
                <a:spcPts val="0"/>
              </a:spcBef>
              <a:spcAft>
                <a:spcPts val="0"/>
              </a:spcAft>
              <a:buClr>
                <a:srgbClr val="FFFFFF"/>
              </a:buClr>
              <a:buSzPts val="1800"/>
              <a:buNone/>
              <a:defRPr sz="1800" b="1">
                <a:solidFill>
                  <a:srgbClr val="FFFFFF"/>
                </a:solidFill>
              </a:defRPr>
            </a:lvl2pPr>
            <a:lvl3pPr lvl="2" rtl="0">
              <a:spcBef>
                <a:spcPts val="0"/>
              </a:spcBef>
              <a:spcAft>
                <a:spcPts val="0"/>
              </a:spcAft>
              <a:buClr>
                <a:srgbClr val="FFFFFF"/>
              </a:buClr>
              <a:buSzPts val="1800"/>
              <a:buNone/>
              <a:defRPr sz="1800" b="1">
                <a:solidFill>
                  <a:srgbClr val="FFFFFF"/>
                </a:solidFill>
              </a:defRPr>
            </a:lvl3pPr>
            <a:lvl4pPr lvl="3" rtl="0">
              <a:spcBef>
                <a:spcPts val="0"/>
              </a:spcBef>
              <a:spcAft>
                <a:spcPts val="0"/>
              </a:spcAft>
              <a:buClr>
                <a:srgbClr val="FFFFFF"/>
              </a:buClr>
              <a:buSzPts val="1800"/>
              <a:buNone/>
              <a:defRPr sz="1800" b="1">
                <a:solidFill>
                  <a:srgbClr val="FFFFFF"/>
                </a:solidFill>
              </a:defRPr>
            </a:lvl4pPr>
            <a:lvl5pPr lvl="4" rtl="0">
              <a:spcBef>
                <a:spcPts val="0"/>
              </a:spcBef>
              <a:spcAft>
                <a:spcPts val="0"/>
              </a:spcAft>
              <a:buClr>
                <a:srgbClr val="FFFFFF"/>
              </a:buClr>
              <a:buSzPts val="1800"/>
              <a:buNone/>
              <a:defRPr sz="1800" b="1">
                <a:solidFill>
                  <a:srgbClr val="FFFFFF"/>
                </a:solidFill>
              </a:defRPr>
            </a:lvl5pPr>
            <a:lvl6pPr lvl="5" rtl="0">
              <a:spcBef>
                <a:spcPts val="0"/>
              </a:spcBef>
              <a:spcAft>
                <a:spcPts val="0"/>
              </a:spcAft>
              <a:buClr>
                <a:srgbClr val="FFFFFF"/>
              </a:buClr>
              <a:buSzPts val="1800"/>
              <a:buNone/>
              <a:defRPr sz="1800" b="1">
                <a:solidFill>
                  <a:srgbClr val="FFFFFF"/>
                </a:solidFill>
              </a:defRPr>
            </a:lvl6pPr>
            <a:lvl7pPr lvl="6" rtl="0">
              <a:spcBef>
                <a:spcPts val="0"/>
              </a:spcBef>
              <a:spcAft>
                <a:spcPts val="0"/>
              </a:spcAft>
              <a:buClr>
                <a:srgbClr val="FFFFFF"/>
              </a:buClr>
              <a:buSzPts val="1800"/>
              <a:buNone/>
              <a:defRPr sz="1800" b="1">
                <a:solidFill>
                  <a:srgbClr val="FFFFFF"/>
                </a:solidFill>
              </a:defRPr>
            </a:lvl7pPr>
            <a:lvl8pPr lvl="7" rtl="0">
              <a:spcBef>
                <a:spcPts val="0"/>
              </a:spcBef>
              <a:spcAft>
                <a:spcPts val="0"/>
              </a:spcAft>
              <a:buClr>
                <a:srgbClr val="FFFFFF"/>
              </a:buClr>
              <a:buSzPts val="1800"/>
              <a:buNone/>
              <a:defRPr sz="1800" b="1">
                <a:solidFill>
                  <a:srgbClr val="FFFFFF"/>
                </a:solidFill>
              </a:defRPr>
            </a:lvl8pPr>
            <a:lvl9pPr lvl="8" rtl="0">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3"/>
        <p:cNvGrpSpPr/>
        <p:nvPr/>
      </p:nvGrpSpPr>
      <p:grpSpPr>
        <a:xfrm>
          <a:off x="0" y="0"/>
          <a:ext cx="0" cy="0"/>
          <a:chOff x="0" y="0"/>
          <a:chExt cx="0" cy="0"/>
        </a:xfrm>
      </p:grpSpPr>
      <p:pic>
        <p:nvPicPr>
          <p:cNvPr id="234" name="Google Shape;234;p42" title="adult-asking-beverage-590516.jpg"/>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947647" y="64315"/>
            <a:ext cx="4927078" cy="2942227"/>
          </a:xfrm>
          <a:prstGeom prst="rect">
            <a:avLst/>
          </a:prstGeom>
          <a:noFill/>
          <a:ln>
            <a:noFill/>
          </a:ln>
        </p:spPr>
      </p:pic>
      <p:pic>
        <p:nvPicPr>
          <p:cNvPr id="235" name="Google Shape;235;p42" title="shutterstock_700533817.jp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90775"/>
            <a:ext cx="9338977" cy="5234276"/>
          </a:xfrm>
          <a:prstGeom prst="rect">
            <a:avLst/>
          </a:prstGeom>
          <a:noFill/>
          <a:ln>
            <a:noFill/>
          </a:ln>
        </p:spPr>
      </p:pic>
      <p:sp>
        <p:nvSpPr>
          <p:cNvPr id="236" name="Google Shape;236;p42"/>
          <p:cNvSpPr txBox="1">
            <a:spLocks noGrp="1"/>
          </p:cNvSpPr>
          <p:nvPr>
            <p:ph type="ctrTitle"/>
          </p:nvPr>
        </p:nvSpPr>
        <p:spPr>
          <a:xfrm>
            <a:off x="3750150" y="3196000"/>
            <a:ext cx="5082300" cy="1201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237" name="Google Shape;237;p42"/>
          <p:cNvSpPr txBox="1">
            <a:spLocks noGrp="1"/>
          </p:cNvSpPr>
          <p:nvPr>
            <p:ph type="subTitle" idx="1"/>
          </p:nvPr>
        </p:nvSpPr>
        <p:spPr>
          <a:xfrm>
            <a:off x="3359175" y="4672525"/>
            <a:ext cx="5473200" cy="451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238" name="Google Shape;238;p4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04800" y="4367225"/>
            <a:ext cx="1267100" cy="612100"/>
          </a:xfrm>
          <a:prstGeom prst="rect">
            <a:avLst/>
          </a:prstGeom>
          <a:noFill/>
          <a:ln>
            <a:noFill/>
          </a:ln>
        </p:spPr>
      </p:pic>
      <p:pic>
        <p:nvPicPr>
          <p:cNvPr id="239" name="Google Shape;239;p42"/>
          <p:cNvPicPr preferRelativeResize="0"/>
          <p:nvPr/>
        </p:nvPicPr>
        <p:blipFill>
          <a:blip r:embed="rId5">
            <a:alphaModFix/>
          </a:blip>
          <a:stretch>
            <a:fillRect/>
          </a:stretch>
        </p:blipFill>
        <p:spPr>
          <a:xfrm>
            <a:off x="304800" y="238125"/>
            <a:ext cx="1857375" cy="733425"/>
          </a:xfrm>
          <a:prstGeom prst="rect">
            <a:avLst/>
          </a:prstGeom>
          <a:noFill/>
          <a:ln>
            <a:noFill/>
          </a:ln>
        </p:spPr>
      </p:pic>
      <p:sp>
        <p:nvSpPr>
          <p:cNvPr id="240" name="Google Shape;240;p4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1"/>
        <p:cNvGrpSpPr/>
        <p:nvPr/>
      </p:nvGrpSpPr>
      <p:grpSpPr>
        <a:xfrm>
          <a:off x="0" y="0"/>
          <a:ext cx="0" cy="0"/>
          <a:chOff x="0" y="0"/>
          <a:chExt cx="0" cy="0"/>
        </a:xfrm>
      </p:grpSpPr>
      <p:sp>
        <p:nvSpPr>
          <p:cNvPr id="242" name="Google Shape;242;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B53"/>
              </a:buClr>
              <a:buSzPts val="2000"/>
              <a:buNone/>
              <a:defRPr sz="2000" b="1">
                <a:solidFill>
                  <a:srgbClr val="004B53"/>
                </a:solidFill>
              </a:defRPr>
            </a:lvl1pPr>
            <a:lvl2pPr lvl="1" rtl="0">
              <a:spcBef>
                <a:spcPts val="0"/>
              </a:spcBef>
              <a:spcAft>
                <a:spcPts val="0"/>
              </a:spcAft>
              <a:buClr>
                <a:srgbClr val="004B53"/>
              </a:buClr>
              <a:buSzPts val="1800"/>
              <a:buNone/>
              <a:defRPr sz="1800" b="1">
                <a:solidFill>
                  <a:srgbClr val="004B53"/>
                </a:solidFill>
              </a:defRPr>
            </a:lvl2pPr>
            <a:lvl3pPr lvl="2" rtl="0">
              <a:spcBef>
                <a:spcPts val="0"/>
              </a:spcBef>
              <a:spcAft>
                <a:spcPts val="0"/>
              </a:spcAft>
              <a:buClr>
                <a:srgbClr val="004B53"/>
              </a:buClr>
              <a:buSzPts val="1800"/>
              <a:buNone/>
              <a:defRPr sz="1800" b="1">
                <a:solidFill>
                  <a:srgbClr val="004B53"/>
                </a:solidFill>
              </a:defRPr>
            </a:lvl3pPr>
            <a:lvl4pPr lvl="3" rtl="0">
              <a:spcBef>
                <a:spcPts val="0"/>
              </a:spcBef>
              <a:spcAft>
                <a:spcPts val="0"/>
              </a:spcAft>
              <a:buClr>
                <a:srgbClr val="004B53"/>
              </a:buClr>
              <a:buSzPts val="1800"/>
              <a:buNone/>
              <a:defRPr sz="1800" b="1">
                <a:solidFill>
                  <a:srgbClr val="004B53"/>
                </a:solidFill>
              </a:defRPr>
            </a:lvl4pPr>
            <a:lvl5pPr lvl="4" rtl="0">
              <a:spcBef>
                <a:spcPts val="0"/>
              </a:spcBef>
              <a:spcAft>
                <a:spcPts val="0"/>
              </a:spcAft>
              <a:buClr>
                <a:srgbClr val="004B53"/>
              </a:buClr>
              <a:buSzPts val="1800"/>
              <a:buNone/>
              <a:defRPr sz="1800" b="1">
                <a:solidFill>
                  <a:srgbClr val="004B53"/>
                </a:solidFill>
              </a:defRPr>
            </a:lvl5pPr>
            <a:lvl6pPr lvl="5" rtl="0">
              <a:spcBef>
                <a:spcPts val="0"/>
              </a:spcBef>
              <a:spcAft>
                <a:spcPts val="0"/>
              </a:spcAft>
              <a:buClr>
                <a:srgbClr val="004B53"/>
              </a:buClr>
              <a:buSzPts val="1800"/>
              <a:buNone/>
              <a:defRPr sz="1800" b="1">
                <a:solidFill>
                  <a:srgbClr val="004B53"/>
                </a:solidFill>
              </a:defRPr>
            </a:lvl6pPr>
            <a:lvl7pPr lvl="6" rtl="0">
              <a:spcBef>
                <a:spcPts val="0"/>
              </a:spcBef>
              <a:spcAft>
                <a:spcPts val="0"/>
              </a:spcAft>
              <a:buClr>
                <a:srgbClr val="004B53"/>
              </a:buClr>
              <a:buSzPts val="1800"/>
              <a:buNone/>
              <a:defRPr sz="1800" b="1">
                <a:solidFill>
                  <a:srgbClr val="004B53"/>
                </a:solidFill>
              </a:defRPr>
            </a:lvl7pPr>
            <a:lvl8pPr lvl="7" rtl="0">
              <a:spcBef>
                <a:spcPts val="0"/>
              </a:spcBef>
              <a:spcAft>
                <a:spcPts val="0"/>
              </a:spcAft>
              <a:buClr>
                <a:srgbClr val="004B53"/>
              </a:buClr>
              <a:buSzPts val="1800"/>
              <a:buNone/>
              <a:defRPr sz="1800" b="1">
                <a:solidFill>
                  <a:srgbClr val="004B53"/>
                </a:solidFill>
              </a:defRPr>
            </a:lvl8pPr>
            <a:lvl9pPr lvl="8" rtl="0">
              <a:spcBef>
                <a:spcPts val="0"/>
              </a:spcBef>
              <a:spcAft>
                <a:spcPts val="0"/>
              </a:spcAft>
              <a:buClr>
                <a:srgbClr val="004B53"/>
              </a:buClr>
              <a:buSzPts val="1800"/>
              <a:buNone/>
              <a:defRPr sz="1800" b="1">
                <a:solidFill>
                  <a:srgbClr val="004B53"/>
                </a:solidFill>
              </a:defRPr>
            </a:lvl9pPr>
          </a:lstStyle>
          <a:p>
            <a:endParaRPr/>
          </a:p>
        </p:txBody>
      </p:sp>
      <p:sp>
        <p:nvSpPr>
          <p:cNvPr id="243" name="Google Shape;243;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4D5C"/>
              </a:buClr>
              <a:buSzPts val="1800"/>
              <a:buChar char="●"/>
              <a:defRPr/>
            </a:lvl1pPr>
            <a:lvl2pPr marL="914400" lvl="1" indent="-317500" rtl="0">
              <a:spcBef>
                <a:spcPts val="1600"/>
              </a:spcBef>
              <a:spcAft>
                <a:spcPts val="0"/>
              </a:spcAft>
              <a:buClr>
                <a:srgbClr val="004D5C"/>
              </a:buClr>
              <a:buSzPts val="1400"/>
              <a:buChar char="●"/>
              <a:defRPr/>
            </a:lvl2pPr>
            <a:lvl3pPr marL="1371600" lvl="2" indent="-304800" rtl="0">
              <a:spcBef>
                <a:spcPts val="1600"/>
              </a:spcBef>
              <a:spcAft>
                <a:spcPts val="0"/>
              </a:spcAft>
              <a:buClr>
                <a:srgbClr val="004D5C"/>
              </a:buClr>
              <a:buSzPts val="1200"/>
              <a:buChar char="●"/>
              <a:defRPr sz="1200"/>
            </a:lvl3pPr>
            <a:lvl4pPr marL="1828800" lvl="3" indent="-304800" rtl="0">
              <a:spcBef>
                <a:spcPts val="1600"/>
              </a:spcBef>
              <a:spcAft>
                <a:spcPts val="0"/>
              </a:spcAft>
              <a:buClr>
                <a:srgbClr val="004D5C"/>
              </a:buClr>
              <a:buSzPts val="1200"/>
              <a:buChar char="●"/>
              <a:defRPr sz="1200"/>
            </a:lvl4pPr>
            <a:lvl5pPr marL="2286000" lvl="4" indent="-304800" rtl="0">
              <a:spcBef>
                <a:spcPts val="1600"/>
              </a:spcBef>
              <a:spcAft>
                <a:spcPts val="0"/>
              </a:spcAft>
              <a:buClr>
                <a:srgbClr val="004D5C"/>
              </a:buClr>
              <a:buSzPts val="1200"/>
              <a:buChar char="●"/>
              <a:defRPr sz="1200"/>
            </a:lvl5pPr>
            <a:lvl6pPr marL="2743200" lvl="5" indent="-304800" rtl="0">
              <a:spcBef>
                <a:spcPts val="1600"/>
              </a:spcBef>
              <a:spcAft>
                <a:spcPts val="0"/>
              </a:spcAft>
              <a:buClr>
                <a:srgbClr val="004D5C"/>
              </a:buClr>
              <a:buSzPts val="1200"/>
              <a:buChar char="●"/>
              <a:defRPr sz="1200"/>
            </a:lvl6pPr>
            <a:lvl7pPr marL="3200400" lvl="6" indent="-304800" rtl="0">
              <a:spcBef>
                <a:spcPts val="1600"/>
              </a:spcBef>
              <a:spcAft>
                <a:spcPts val="0"/>
              </a:spcAft>
              <a:buClr>
                <a:srgbClr val="004D5C"/>
              </a:buClr>
              <a:buSzPts val="1200"/>
              <a:buChar char="●"/>
              <a:defRPr sz="1200"/>
            </a:lvl7pPr>
            <a:lvl8pPr marL="3657600" lvl="7" indent="-304800" rtl="0">
              <a:spcBef>
                <a:spcPts val="1600"/>
              </a:spcBef>
              <a:spcAft>
                <a:spcPts val="0"/>
              </a:spcAft>
              <a:buClr>
                <a:srgbClr val="004D5C"/>
              </a:buClr>
              <a:buSzPts val="1200"/>
              <a:buChar char="●"/>
              <a:defRPr sz="1200"/>
            </a:lvl8pPr>
            <a:lvl9pPr marL="4114800" lvl="8" indent="-304800" rtl="0">
              <a:spcBef>
                <a:spcPts val="1600"/>
              </a:spcBef>
              <a:spcAft>
                <a:spcPts val="1600"/>
              </a:spcAft>
              <a:buClr>
                <a:srgbClr val="004D5C"/>
              </a:buClr>
              <a:buSzPts val="1200"/>
              <a:buChar char="●"/>
              <a:defRPr sz="1200"/>
            </a:lvl9pPr>
          </a:lstStyle>
          <a:p>
            <a:endParaRPr/>
          </a:p>
        </p:txBody>
      </p:sp>
      <p:sp>
        <p:nvSpPr>
          <p:cNvPr id="244" name="Google Shape;244;p43"/>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45" name="Google Shape;245;p4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3"/>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47" name="Google Shape;247;p4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8"/>
        <p:cNvGrpSpPr/>
        <p:nvPr/>
      </p:nvGrpSpPr>
      <p:grpSpPr>
        <a:xfrm>
          <a:off x="0" y="0"/>
          <a:ext cx="0" cy="0"/>
          <a:chOff x="0" y="0"/>
          <a:chExt cx="0" cy="0"/>
        </a:xfrm>
      </p:grpSpPr>
      <p:sp>
        <p:nvSpPr>
          <p:cNvPr id="249" name="Google Shape;249;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D5C"/>
              </a:buClr>
              <a:buSzPts val="2000"/>
              <a:buNone/>
              <a:defRPr sz="2000" b="1">
                <a:solidFill>
                  <a:srgbClr val="004D5C"/>
                </a:solidFill>
              </a:defRPr>
            </a:lvl1pPr>
            <a:lvl2pPr lvl="1" rtl="0">
              <a:spcBef>
                <a:spcPts val="0"/>
              </a:spcBef>
              <a:spcAft>
                <a:spcPts val="0"/>
              </a:spcAft>
              <a:buClr>
                <a:srgbClr val="004B53"/>
              </a:buClr>
              <a:buSzPts val="2000"/>
              <a:buNone/>
              <a:defRPr sz="2000">
                <a:solidFill>
                  <a:srgbClr val="004B53"/>
                </a:solidFill>
              </a:defRPr>
            </a:lvl2pPr>
            <a:lvl3pPr lvl="2" rtl="0">
              <a:spcBef>
                <a:spcPts val="0"/>
              </a:spcBef>
              <a:spcAft>
                <a:spcPts val="0"/>
              </a:spcAft>
              <a:buClr>
                <a:srgbClr val="004B53"/>
              </a:buClr>
              <a:buSzPts val="2000"/>
              <a:buNone/>
              <a:defRPr sz="2000">
                <a:solidFill>
                  <a:srgbClr val="004B53"/>
                </a:solidFill>
              </a:defRPr>
            </a:lvl3pPr>
            <a:lvl4pPr lvl="3" rtl="0">
              <a:spcBef>
                <a:spcPts val="0"/>
              </a:spcBef>
              <a:spcAft>
                <a:spcPts val="0"/>
              </a:spcAft>
              <a:buClr>
                <a:srgbClr val="004B53"/>
              </a:buClr>
              <a:buSzPts val="2000"/>
              <a:buNone/>
              <a:defRPr sz="2000">
                <a:solidFill>
                  <a:srgbClr val="004B53"/>
                </a:solidFill>
              </a:defRPr>
            </a:lvl4pPr>
            <a:lvl5pPr lvl="4" rtl="0">
              <a:spcBef>
                <a:spcPts val="0"/>
              </a:spcBef>
              <a:spcAft>
                <a:spcPts val="0"/>
              </a:spcAft>
              <a:buClr>
                <a:srgbClr val="004B53"/>
              </a:buClr>
              <a:buSzPts val="2000"/>
              <a:buNone/>
              <a:defRPr sz="2000">
                <a:solidFill>
                  <a:srgbClr val="004B53"/>
                </a:solidFill>
              </a:defRPr>
            </a:lvl5pPr>
            <a:lvl6pPr lvl="5" rtl="0">
              <a:spcBef>
                <a:spcPts val="0"/>
              </a:spcBef>
              <a:spcAft>
                <a:spcPts val="0"/>
              </a:spcAft>
              <a:buClr>
                <a:srgbClr val="004B53"/>
              </a:buClr>
              <a:buSzPts val="2000"/>
              <a:buNone/>
              <a:defRPr sz="2000">
                <a:solidFill>
                  <a:srgbClr val="004B53"/>
                </a:solidFill>
              </a:defRPr>
            </a:lvl6pPr>
            <a:lvl7pPr lvl="6" rtl="0">
              <a:spcBef>
                <a:spcPts val="0"/>
              </a:spcBef>
              <a:spcAft>
                <a:spcPts val="0"/>
              </a:spcAft>
              <a:buClr>
                <a:srgbClr val="004B53"/>
              </a:buClr>
              <a:buSzPts val="2000"/>
              <a:buNone/>
              <a:defRPr sz="2000">
                <a:solidFill>
                  <a:srgbClr val="004B53"/>
                </a:solidFill>
              </a:defRPr>
            </a:lvl7pPr>
            <a:lvl8pPr lvl="7" rtl="0">
              <a:spcBef>
                <a:spcPts val="0"/>
              </a:spcBef>
              <a:spcAft>
                <a:spcPts val="0"/>
              </a:spcAft>
              <a:buClr>
                <a:srgbClr val="004B53"/>
              </a:buClr>
              <a:buSzPts val="2000"/>
              <a:buNone/>
              <a:defRPr sz="2000">
                <a:solidFill>
                  <a:srgbClr val="004B53"/>
                </a:solidFill>
              </a:defRPr>
            </a:lvl8pPr>
            <a:lvl9pPr lvl="8" rtl="0">
              <a:spcBef>
                <a:spcPts val="0"/>
              </a:spcBef>
              <a:spcAft>
                <a:spcPts val="0"/>
              </a:spcAft>
              <a:buClr>
                <a:srgbClr val="004B53"/>
              </a:buClr>
              <a:buSzPts val="2000"/>
              <a:buNone/>
              <a:defRPr sz="2000">
                <a:solidFill>
                  <a:srgbClr val="004B53"/>
                </a:solidFill>
              </a:defRPr>
            </a:lvl9pPr>
          </a:lstStyle>
          <a:p>
            <a:endParaRPr/>
          </a:p>
        </p:txBody>
      </p:sp>
      <p:sp>
        <p:nvSpPr>
          <p:cNvPr id="250" name="Google Shape;250;p4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4D5C"/>
              </a:buClr>
              <a:buSzPts val="1800"/>
              <a:buChar char="●"/>
              <a:defRPr/>
            </a:lvl1pPr>
            <a:lvl2pPr marL="914400" lvl="1" indent="-317500" rtl="0">
              <a:spcBef>
                <a:spcPts val="1600"/>
              </a:spcBef>
              <a:spcAft>
                <a:spcPts val="0"/>
              </a:spcAft>
              <a:buClr>
                <a:srgbClr val="004D5C"/>
              </a:buClr>
              <a:buSzPts val="1400"/>
              <a:buChar char="●"/>
              <a:defRPr/>
            </a:lvl2pPr>
            <a:lvl3pPr marL="1371600" lvl="2" indent="-304800" rtl="0">
              <a:spcBef>
                <a:spcPts val="1600"/>
              </a:spcBef>
              <a:spcAft>
                <a:spcPts val="0"/>
              </a:spcAft>
              <a:buClr>
                <a:srgbClr val="004D5C"/>
              </a:buClr>
              <a:buSzPts val="1200"/>
              <a:buChar char="●"/>
              <a:defRPr sz="1200"/>
            </a:lvl3pPr>
            <a:lvl4pPr marL="1828800" lvl="3" indent="-304800" rtl="0">
              <a:spcBef>
                <a:spcPts val="1600"/>
              </a:spcBef>
              <a:spcAft>
                <a:spcPts val="0"/>
              </a:spcAft>
              <a:buClr>
                <a:srgbClr val="004D5C"/>
              </a:buClr>
              <a:buSzPts val="1200"/>
              <a:buChar char="●"/>
              <a:defRPr sz="1200"/>
            </a:lvl4pPr>
            <a:lvl5pPr marL="2286000" lvl="4" indent="-304800" rtl="0">
              <a:spcBef>
                <a:spcPts val="1600"/>
              </a:spcBef>
              <a:spcAft>
                <a:spcPts val="0"/>
              </a:spcAft>
              <a:buClr>
                <a:srgbClr val="004D5C"/>
              </a:buClr>
              <a:buSzPts val="1200"/>
              <a:buChar char="●"/>
              <a:defRPr sz="1200"/>
            </a:lvl5pPr>
            <a:lvl6pPr marL="2743200" lvl="5" indent="-304800" rtl="0">
              <a:spcBef>
                <a:spcPts val="1600"/>
              </a:spcBef>
              <a:spcAft>
                <a:spcPts val="0"/>
              </a:spcAft>
              <a:buClr>
                <a:srgbClr val="004D5C"/>
              </a:buClr>
              <a:buSzPts val="1200"/>
              <a:buChar char="●"/>
              <a:defRPr sz="1200"/>
            </a:lvl6pPr>
            <a:lvl7pPr marL="3200400" lvl="6" indent="-304800" rtl="0">
              <a:spcBef>
                <a:spcPts val="1600"/>
              </a:spcBef>
              <a:spcAft>
                <a:spcPts val="0"/>
              </a:spcAft>
              <a:buClr>
                <a:srgbClr val="004D5C"/>
              </a:buClr>
              <a:buSzPts val="1200"/>
              <a:buChar char="●"/>
              <a:defRPr sz="1200"/>
            </a:lvl7pPr>
            <a:lvl8pPr marL="3657600" lvl="7" indent="-304800" rtl="0">
              <a:spcBef>
                <a:spcPts val="1600"/>
              </a:spcBef>
              <a:spcAft>
                <a:spcPts val="0"/>
              </a:spcAft>
              <a:buClr>
                <a:srgbClr val="004D5C"/>
              </a:buClr>
              <a:buSzPts val="1200"/>
              <a:buChar char="●"/>
              <a:defRPr sz="1200"/>
            </a:lvl8pPr>
            <a:lvl9pPr marL="4114800" lvl="8" indent="-304800" rtl="0">
              <a:spcBef>
                <a:spcPts val="1600"/>
              </a:spcBef>
              <a:spcAft>
                <a:spcPts val="1600"/>
              </a:spcAft>
              <a:buClr>
                <a:srgbClr val="004D5C"/>
              </a:buClr>
              <a:buSzPts val="1200"/>
              <a:buChar char="●"/>
              <a:defRPr sz="1200"/>
            </a:lvl9pPr>
          </a:lstStyle>
          <a:p>
            <a:endParaRPr/>
          </a:p>
        </p:txBody>
      </p:sp>
      <p:sp>
        <p:nvSpPr>
          <p:cNvPr id="251" name="Google Shape;251;p4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4D5C"/>
              </a:buClr>
              <a:buSzPts val="1800"/>
              <a:buChar char="●"/>
              <a:defRPr/>
            </a:lvl1pPr>
            <a:lvl2pPr marL="914400" lvl="1" indent="-317500" rtl="0">
              <a:spcBef>
                <a:spcPts val="1600"/>
              </a:spcBef>
              <a:spcAft>
                <a:spcPts val="0"/>
              </a:spcAft>
              <a:buClr>
                <a:srgbClr val="004D5C"/>
              </a:buClr>
              <a:buSzPts val="1400"/>
              <a:buChar char="●"/>
              <a:defRPr/>
            </a:lvl2pPr>
            <a:lvl3pPr marL="1371600" lvl="2" indent="-304800" rtl="0">
              <a:spcBef>
                <a:spcPts val="1600"/>
              </a:spcBef>
              <a:spcAft>
                <a:spcPts val="0"/>
              </a:spcAft>
              <a:buClr>
                <a:srgbClr val="004D5C"/>
              </a:buClr>
              <a:buSzPts val="1200"/>
              <a:buChar char="●"/>
              <a:defRPr sz="1200"/>
            </a:lvl3pPr>
            <a:lvl4pPr marL="1828800" lvl="3" indent="-304800" rtl="0">
              <a:spcBef>
                <a:spcPts val="1600"/>
              </a:spcBef>
              <a:spcAft>
                <a:spcPts val="0"/>
              </a:spcAft>
              <a:buClr>
                <a:srgbClr val="004D5C"/>
              </a:buClr>
              <a:buSzPts val="1200"/>
              <a:buChar char="●"/>
              <a:defRPr sz="1200"/>
            </a:lvl4pPr>
            <a:lvl5pPr marL="2286000" lvl="4" indent="-304800" rtl="0">
              <a:spcBef>
                <a:spcPts val="1600"/>
              </a:spcBef>
              <a:spcAft>
                <a:spcPts val="0"/>
              </a:spcAft>
              <a:buClr>
                <a:srgbClr val="004D5C"/>
              </a:buClr>
              <a:buSzPts val="1200"/>
              <a:buChar char="●"/>
              <a:defRPr sz="1200"/>
            </a:lvl5pPr>
            <a:lvl6pPr marL="2743200" lvl="5" indent="-304800" rtl="0">
              <a:spcBef>
                <a:spcPts val="1600"/>
              </a:spcBef>
              <a:spcAft>
                <a:spcPts val="0"/>
              </a:spcAft>
              <a:buClr>
                <a:srgbClr val="004D5C"/>
              </a:buClr>
              <a:buSzPts val="1200"/>
              <a:buChar char="●"/>
              <a:defRPr sz="1200"/>
            </a:lvl6pPr>
            <a:lvl7pPr marL="3200400" lvl="6" indent="-304800" rtl="0">
              <a:spcBef>
                <a:spcPts val="1600"/>
              </a:spcBef>
              <a:spcAft>
                <a:spcPts val="0"/>
              </a:spcAft>
              <a:buClr>
                <a:srgbClr val="004D5C"/>
              </a:buClr>
              <a:buSzPts val="1200"/>
              <a:buChar char="●"/>
              <a:defRPr sz="1200"/>
            </a:lvl7pPr>
            <a:lvl8pPr marL="3657600" lvl="7" indent="-304800" rtl="0">
              <a:spcBef>
                <a:spcPts val="1600"/>
              </a:spcBef>
              <a:spcAft>
                <a:spcPts val="0"/>
              </a:spcAft>
              <a:buClr>
                <a:srgbClr val="004D5C"/>
              </a:buClr>
              <a:buSzPts val="1200"/>
              <a:buChar char="●"/>
              <a:defRPr sz="1200"/>
            </a:lvl8pPr>
            <a:lvl9pPr marL="4114800" lvl="8" indent="-304800" rtl="0">
              <a:spcBef>
                <a:spcPts val="1600"/>
              </a:spcBef>
              <a:spcAft>
                <a:spcPts val="1600"/>
              </a:spcAft>
              <a:buClr>
                <a:srgbClr val="004D5C"/>
              </a:buClr>
              <a:buSzPts val="1200"/>
              <a:buChar char="●"/>
              <a:defRPr sz="1200"/>
            </a:lvl9pPr>
          </a:lstStyle>
          <a:p>
            <a:endParaRPr/>
          </a:p>
        </p:txBody>
      </p:sp>
      <p:sp>
        <p:nvSpPr>
          <p:cNvPr id="252" name="Google Shape;252;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
        <p:nvSpPr>
          <p:cNvPr id="253" name="Google Shape;253;p44"/>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54" name="Google Shape;254;p4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4D5C"/>
              </a:buClr>
              <a:buSzPts val="2000"/>
              <a:buNone/>
              <a:defRPr sz="2000" b="1">
                <a:solidFill>
                  <a:srgbClr val="004D5C"/>
                </a:solidFill>
              </a:defRPr>
            </a:lvl1pPr>
            <a:lvl2pPr lvl="1">
              <a:spcBef>
                <a:spcPts val="0"/>
              </a:spcBef>
              <a:spcAft>
                <a:spcPts val="0"/>
              </a:spcAft>
              <a:buClr>
                <a:srgbClr val="004D5C"/>
              </a:buClr>
              <a:buSzPts val="2000"/>
              <a:buNone/>
              <a:defRPr sz="2000">
                <a:solidFill>
                  <a:srgbClr val="004D5C"/>
                </a:solidFill>
              </a:defRPr>
            </a:lvl2pPr>
            <a:lvl3pPr lvl="2">
              <a:spcBef>
                <a:spcPts val="0"/>
              </a:spcBef>
              <a:spcAft>
                <a:spcPts val="0"/>
              </a:spcAft>
              <a:buClr>
                <a:srgbClr val="004D5C"/>
              </a:buClr>
              <a:buSzPts val="2000"/>
              <a:buNone/>
              <a:defRPr sz="2000">
                <a:solidFill>
                  <a:srgbClr val="004D5C"/>
                </a:solidFill>
              </a:defRPr>
            </a:lvl3pPr>
            <a:lvl4pPr lvl="3">
              <a:spcBef>
                <a:spcPts val="0"/>
              </a:spcBef>
              <a:spcAft>
                <a:spcPts val="0"/>
              </a:spcAft>
              <a:buClr>
                <a:srgbClr val="004D5C"/>
              </a:buClr>
              <a:buSzPts val="2000"/>
              <a:buNone/>
              <a:defRPr sz="2000">
                <a:solidFill>
                  <a:srgbClr val="004D5C"/>
                </a:solidFill>
              </a:defRPr>
            </a:lvl4pPr>
            <a:lvl5pPr lvl="4">
              <a:spcBef>
                <a:spcPts val="0"/>
              </a:spcBef>
              <a:spcAft>
                <a:spcPts val="0"/>
              </a:spcAft>
              <a:buClr>
                <a:srgbClr val="004D5C"/>
              </a:buClr>
              <a:buSzPts val="2000"/>
              <a:buNone/>
              <a:defRPr sz="2000">
                <a:solidFill>
                  <a:srgbClr val="004D5C"/>
                </a:solidFill>
              </a:defRPr>
            </a:lvl5pPr>
            <a:lvl6pPr lvl="5">
              <a:spcBef>
                <a:spcPts val="0"/>
              </a:spcBef>
              <a:spcAft>
                <a:spcPts val="0"/>
              </a:spcAft>
              <a:buClr>
                <a:srgbClr val="004D5C"/>
              </a:buClr>
              <a:buSzPts val="2000"/>
              <a:buNone/>
              <a:defRPr sz="2000">
                <a:solidFill>
                  <a:srgbClr val="004D5C"/>
                </a:solidFill>
              </a:defRPr>
            </a:lvl6pPr>
            <a:lvl7pPr lvl="6">
              <a:spcBef>
                <a:spcPts val="0"/>
              </a:spcBef>
              <a:spcAft>
                <a:spcPts val="0"/>
              </a:spcAft>
              <a:buClr>
                <a:srgbClr val="004D5C"/>
              </a:buClr>
              <a:buSzPts val="2000"/>
              <a:buNone/>
              <a:defRPr sz="2000">
                <a:solidFill>
                  <a:srgbClr val="004D5C"/>
                </a:solidFill>
              </a:defRPr>
            </a:lvl7pPr>
            <a:lvl8pPr lvl="7">
              <a:spcBef>
                <a:spcPts val="0"/>
              </a:spcBef>
              <a:spcAft>
                <a:spcPts val="0"/>
              </a:spcAft>
              <a:buClr>
                <a:srgbClr val="004D5C"/>
              </a:buClr>
              <a:buSzPts val="2000"/>
              <a:buNone/>
              <a:defRPr sz="2000">
                <a:solidFill>
                  <a:srgbClr val="004D5C"/>
                </a:solidFill>
              </a:defRPr>
            </a:lvl8pPr>
            <a:lvl9pPr lvl="8">
              <a:spcBef>
                <a:spcPts val="0"/>
              </a:spcBef>
              <a:spcAft>
                <a:spcPts val="0"/>
              </a:spcAft>
              <a:buClr>
                <a:srgbClr val="004D5C"/>
              </a:buClr>
              <a:buSzPts val="2000"/>
              <a:buNone/>
              <a:defRPr sz="2000">
                <a:solidFill>
                  <a:srgbClr val="004D5C"/>
                </a:solidFill>
              </a:defRPr>
            </a:lvl9pPr>
          </a:lstStyle>
          <a:p>
            <a:endParaRPr/>
          </a:p>
        </p:txBody>
      </p:sp>
      <p:sp>
        <p:nvSpPr>
          <p:cNvPr id="32" name="Google Shape;32;p5"/>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3" name="Google Shape;33;p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5"/>
        <p:cNvGrpSpPr/>
        <p:nvPr/>
      </p:nvGrpSpPr>
      <p:grpSpPr>
        <a:xfrm>
          <a:off x="0" y="0"/>
          <a:ext cx="0" cy="0"/>
          <a:chOff x="0" y="0"/>
          <a:chExt cx="0" cy="0"/>
        </a:xfrm>
      </p:grpSpPr>
      <p:sp>
        <p:nvSpPr>
          <p:cNvPr id="256" name="Google Shape;256;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D5C"/>
              </a:buClr>
              <a:buSzPts val="2000"/>
              <a:buNone/>
              <a:defRPr sz="2000" b="1">
                <a:solidFill>
                  <a:srgbClr val="004D5C"/>
                </a:solidFill>
              </a:defRPr>
            </a:lvl1pPr>
            <a:lvl2pPr lvl="1" rtl="0">
              <a:spcBef>
                <a:spcPts val="0"/>
              </a:spcBef>
              <a:spcAft>
                <a:spcPts val="0"/>
              </a:spcAft>
              <a:buClr>
                <a:srgbClr val="004D5C"/>
              </a:buClr>
              <a:buSzPts val="2000"/>
              <a:buNone/>
              <a:defRPr sz="2000">
                <a:solidFill>
                  <a:srgbClr val="004D5C"/>
                </a:solidFill>
              </a:defRPr>
            </a:lvl2pPr>
            <a:lvl3pPr lvl="2" rtl="0">
              <a:spcBef>
                <a:spcPts val="0"/>
              </a:spcBef>
              <a:spcAft>
                <a:spcPts val="0"/>
              </a:spcAft>
              <a:buClr>
                <a:srgbClr val="004D5C"/>
              </a:buClr>
              <a:buSzPts val="2000"/>
              <a:buNone/>
              <a:defRPr sz="2000">
                <a:solidFill>
                  <a:srgbClr val="004D5C"/>
                </a:solidFill>
              </a:defRPr>
            </a:lvl3pPr>
            <a:lvl4pPr lvl="3" rtl="0">
              <a:spcBef>
                <a:spcPts val="0"/>
              </a:spcBef>
              <a:spcAft>
                <a:spcPts val="0"/>
              </a:spcAft>
              <a:buClr>
                <a:srgbClr val="004D5C"/>
              </a:buClr>
              <a:buSzPts val="2000"/>
              <a:buNone/>
              <a:defRPr sz="2000">
                <a:solidFill>
                  <a:srgbClr val="004D5C"/>
                </a:solidFill>
              </a:defRPr>
            </a:lvl4pPr>
            <a:lvl5pPr lvl="4" rtl="0">
              <a:spcBef>
                <a:spcPts val="0"/>
              </a:spcBef>
              <a:spcAft>
                <a:spcPts val="0"/>
              </a:spcAft>
              <a:buClr>
                <a:srgbClr val="004D5C"/>
              </a:buClr>
              <a:buSzPts val="2000"/>
              <a:buNone/>
              <a:defRPr sz="2000">
                <a:solidFill>
                  <a:srgbClr val="004D5C"/>
                </a:solidFill>
              </a:defRPr>
            </a:lvl5pPr>
            <a:lvl6pPr lvl="5" rtl="0">
              <a:spcBef>
                <a:spcPts val="0"/>
              </a:spcBef>
              <a:spcAft>
                <a:spcPts val="0"/>
              </a:spcAft>
              <a:buClr>
                <a:srgbClr val="004D5C"/>
              </a:buClr>
              <a:buSzPts val="2000"/>
              <a:buNone/>
              <a:defRPr sz="2000">
                <a:solidFill>
                  <a:srgbClr val="004D5C"/>
                </a:solidFill>
              </a:defRPr>
            </a:lvl6pPr>
            <a:lvl7pPr lvl="6" rtl="0">
              <a:spcBef>
                <a:spcPts val="0"/>
              </a:spcBef>
              <a:spcAft>
                <a:spcPts val="0"/>
              </a:spcAft>
              <a:buClr>
                <a:srgbClr val="004D5C"/>
              </a:buClr>
              <a:buSzPts val="2000"/>
              <a:buNone/>
              <a:defRPr sz="2000">
                <a:solidFill>
                  <a:srgbClr val="004D5C"/>
                </a:solidFill>
              </a:defRPr>
            </a:lvl7pPr>
            <a:lvl8pPr lvl="7" rtl="0">
              <a:spcBef>
                <a:spcPts val="0"/>
              </a:spcBef>
              <a:spcAft>
                <a:spcPts val="0"/>
              </a:spcAft>
              <a:buClr>
                <a:srgbClr val="004D5C"/>
              </a:buClr>
              <a:buSzPts val="2000"/>
              <a:buNone/>
              <a:defRPr sz="2000">
                <a:solidFill>
                  <a:srgbClr val="004D5C"/>
                </a:solidFill>
              </a:defRPr>
            </a:lvl8pPr>
            <a:lvl9pPr lvl="8" rtl="0">
              <a:spcBef>
                <a:spcPts val="0"/>
              </a:spcBef>
              <a:spcAft>
                <a:spcPts val="0"/>
              </a:spcAft>
              <a:buClr>
                <a:srgbClr val="004D5C"/>
              </a:buClr>
              <a:buSzPts val="2000"/>
              <a:buNone/>
              <a:defRPr sz="2000">
                <a:solidFill>
                  <a:srgbClr val="004D5C"/>
                </a:solidFill>
              </a:defRPr>
            </a:lvl9pPr>
          </a:lstStyle>
          <a:p>
            <a:endParaRPr/>
          </a:p>
        </p:txBody>
      </p:sp>
      <p:sp>
        <p:nvSpPr>
          <p:cNvPr id="257" name="Google Shape;257;p45"/>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58" name="Google Shape;258;p4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0"/>
        <p:cNvGrpSpPr/>
        <p:nvPr/>
      </p:nvGrpSpPr>
      <p:grpSpPr>
        <a:xfrm>
          <a:off x="0" y="0"/>
          <a:ext cx="0" cy="0"/>
          <a:chOff x="0" y="0"/>
          <a:chExt cx="0" cy="0"/>
        </a:xfrm>
      </p:grpSpPr>
      <p:sp>
        <p:nvSpPr>
          <p:cNvPr id="261" name="Google Shape;261;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262"/>
        <p:cNvGrpSpPr/>
        <p:nvPr/>
      </p:nvGrpSpPr>
      <p:grpSpPr>
        <a:xfrm>
          <a:off x="0" y="0"/>
          <a:ext cx="0" cy="0"/>
          <a:chOff x="0" y="0"/>
          <a:chExt cx="0" cy="0"/>
        </a:xfrm>
      </p:grpSpPr>
      <p:pic>
        <p:nvPicPr>
          <p:cNvPr id="263" name="Google Shape;263;p47" title="shutterstock_76649260.jpg"/>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2188250" y="0"/>
            <a:ext cx="7768366" cy="5143501"/>
          </a:xfrm>
          <a:prstGeom prst="rect">
            <a:avLst/>
          </a:prstGeom>
          <a:noFill/>
          <a:ln>
            <a:noFill/>
          </a:ln>
        </p:spPr>
      </p:pic>
      <p:cxnSp>
        <p:nvCxnSpPr>
          <p:cNvPr id="264" name="Google Shape;264;p47"/>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65" name="Google Shape;265;p47"/>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266" name="Google Shape;266;p4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268"/>
        <p:cNvGrpSpPr/>
        <p:nvPr/>
      </p:nvGrpSpPr>
      <p:grpSpPr>
        <a:xfrm>
          <a:off x="0" y="0"/>
          <a:ext cx="0" cy="0"/>
          <a:chOff x="0" y="0"/>
          <a:chExt cx="0" cy="0"/>
        </a:xfrm>
      </p:grpSpPr>
      <p:pic>
        <p:nvPicPr>
          <p:cNvPr id="269" name="Google Shape;269;p48" title="shutterstock_609491981.jpg"/>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985400" y="0"/>
            <a:ext cx="6943933" cy="5143498"/>
          </a:xfrm>
          <a:prstGeom prst="rect">
            <a:avLst/>
          </a:prstGeom>
          <a:noFill/>
          <a:ln>
            <a:noFill/>
          </a:ln>
        </p:spPr>
      </p:pic>
      <p:cxnSp>
        <p:nvCxnSpPr>
          <p:cNvPr id="270" name="Google Shape;270;p48"/>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71" name="Google Shape;271;p48"/>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272" name="Google Shape;272;p4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274"/>
        <p:cNvGrpSpPr/>
        <p:nvPr/>
      </p:nvGrpSpPr>
      <p:grpSpPr>
        <a:xfrm>
          <a:off x="0" y="0"/>
          <a:ext cx="0" cy="0"/>
          <a:chOff x="0" y="0"/>
          <a:chExt cx="0" cy="0"/>
        </a:xfrm>
      </p:grpSpPr>
      <p:sp>
        <p:nvSpPr>
          <p:cNvPr id="275" name="Google Shape;275;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pic>
        <p:nvPicPr>
          <p:cNvPr id="276" name="Google Shape;276;p4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277" name="Google Shape;277;p4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9"/>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79" name="Google Shape;279;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sz="2000" b="1">
                <a:solidFill>
                  <a:srgbClr val="FFFFFF"/>
                </a:solidFill>
              </a:defRPr>
            </a:lvl1pPr>
            <a:lvl2pPr lvl="1" rtl="0">
              <a:spcBef>
                <a:spcPts val="0"/>
              </a:spcBef>
              <a:spcAft>
                <a:spcPts val="0"/>
              </a:spcAft>
              <a:buClr>
                <a:srgbClr val="FFFFFF"/>
              </a:buClr>
              <a:buSzPts val="1800"/>
              <a:buNone/>
              <a:defRPr sz="1800" b="1">
                <a:solidFill>
                  <a:srgbClr val="FFFFFF"/>
                </a:solidFill>
              </a:defRPr>
            </a:lvl2pPr>
            <a:lvl3pPr lvl="2" rtl="0">
              <a:spcBef>
                <a:spcPts val="0"/>
              </a:spcBef>
              <a:spcAft>
                <a:spcPts val="0"/>
              </a:spcAft>
              <a:buClr>
                <a:srgbClr val="FFFFFF"/>
              </a:buClr>
              <a:buSzPts val="1800"/>
              <a:buNone/>
              <a:defRPr sz="1800" b="1">
                <a:solidFill>
                  <a:srgbClr val="FFFFFF"/>
                </a:solidFill>
              </a:defRPr>
            </a:lvl3pPr>
            <a:lvl4pPr lvl="3" rtl="0">
              <a:spcBef>
                <a:spcPts val="0"/>
              </a:spcBef>
              <a:spcAft>
                <a:spcPts val="0"/>
              </a:spcAft>
              <a:buClr>
                <a:srgbClr val="FFFFFF"/>
              </a:buClr>
              <a:buSzPts val="1800"/>
              <a:buNone/>
              <a:defRPr sz="1800" b="1">
                <a:solidFill>
                  <a:srgbClr val="FFFFFF"/>
                </a:solidFill>
              </a:defRPr>
            </a:lvl4pPr>
            <a:lvl5pPr lvl="4" rtl="0">
              <a:spcBef>
                <a:spcPts val="0"/>
              </a:spcBef>
              <a:spcAft>
                <a:spcPts val="0"/>
              </a:spcAft>
              <a:buClr>
                <a:srgbClr val="FFFFFF"/>
              </a:buClr>
              <a:buSzPts val="1800"/>
              <a:buNone/>
              <a:defRPr sz="1800" b="1">
                <a:solidFill>
                  <a:srgbClr val="FFFFFF"/>
                </a:solidFill>
              </a:defRPr>
            </a:lvl5pPr>
            <a:lvl6pPr lvl="5" rtl="0">
              <a:spcBef>
                <a:spcPts val="0"/>
              </a:spcBef>
              <a:spcAft>
                <a:spcPts val="0"/>
              </a:spcAft>
              <a:buClr>
                <a:srgbClr val="FFFFFF"/>
              </a:buClr>
              <a:buSzPts val="1800"/>
              <a:buNone/>
              <a:defRPr sz="1800" b="1">
                <a:solidFill>
                  <a:srgbClr val="FFFFFF"/>
                </a:solidFill>
              </a:defRPr>
            </a:lvl6pPr>
            <a:lvl7pPr lvl="6" rtl="0">
              <a:spcBef>
                <a:spcPts val="0"/>
              </a:spcBef>
              <a:spcAft>
                <a:spcPts val="0"/>
              </a:spcAft>
              <a:buClr>
                <a:srgbClr val="FFFFFF"/>
              </a:buClr>
              <a:buSzPts val="1800"/>
              <a:buNone/>
              <a:defRPr sz="1800" b="1">
                <a:solidFill>
                  <a:srgbClr val="FFFFFF"/>
                </a:solidFill>
              </a:defRPr>
            </a:lvl7pPr>
            <a:lvl8pPr lvl="7" rtl="0">
              <a:spcBef>
                <a:spcPts val="0"/>
              </a:spcBef>
              <a:spcAft>
                <a:spcPts val="0"/>
              </a:spcAft>
              <a:buClr>
                <a:srgbClr val="FFFFFF"/>
              </a:buClr>
              <a:buSzPts val="1800"/>
              <a:buNone/>
              <a:defRPr sz="1800" b="1">
                <a:solidFill>
                  <a:srgbClr val="FFFFFF"/>
                </a:solidFill>
              </a:defRPr>
            </a:lvl8pPr>
            <a:lvl9pPr lvl="8" rtl="0">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280"/>
        <p:cNvGrpSpPr/>
        <p:nvPr/>
      </p:nvGrpSpPr>
      <p:grpSpPr>
        <a:xfrm>
          <a:off x="0" y="0"/>
          <a:ext cx="0" cy="0"/>
          <a:chOff x="0" y="0"/>
          <a:chExt cx="0" cy="0"/>
        </a:xfrm>
      </p:grpSpPr>
      <p:pic>
        <p:nvPicPr>
          <p:cNvPr id="281" name="Google Shape;281;p5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282" name="Google Shape;282;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
        <p:nvSpPr>
          <p:cNvPr id="283" name="Google Shape;283;p5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0"/>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85" name="Google Shape;285;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000"/>
              <a:buNone/>
              <a:defRPr sz="2000" b="1">
                <a:solidFill>
                  <a:schemeClr val="dk2"/>
                </a:solidFill>
              </a:defRPr>
            </a:lvl1pPr>
            <a:lvl2pPr lvl="1" rtl="0">
              <a:spcBef>
                <a:spcPts val="0"/>
              </a:spcBef>
              <a:spcAft>
                <a:spcPts val="0"/>
              </a:spcAft>
              <a:buClr>
                <a:srgbClr val="FFFFFF"/>
              </a:buClr>
              <a:buSzPts val="1800"/>
              <a:buNone/>
              <a:defRPr sz="1800" b="1">
                <a:solidFill>
                  <a:srgbClr val="FFFFFF"/>
                </a:solidFill>
              </a:defRPr>
            </a:lvl2pPr>
            <a:lvl3pPr lvl="2" rtl="0">
              <a:spcBef>
                <a:spcPts val="0"/>
              </a:spcBef>
              <a:spcAft>
                <a:spcPts val="0"/>
              </a:spcAft>
              <a:buClr>
                <a:srgbClr val="FFFFFF"/>
              </a:buClr>
              <a:buSzPts val="1800"/>
              <a:buNone/>
              <a:defRPr sz="1800" b="1">
                <a:solidFill>
                  <a:srgbClr val="FFFFFF"/>
                </a:solidFill>
              </a:defRPr>
            </a:lvl3pPr>
            <a:lvl4pPr lvl="3" rtl="0">
              <a:spcBef>
                <a:spcPts val="0"/>
              </a:spcBef>
              <a:spcAft>
                <a:spcPts val="0"/>
              </a:spcAft>
              <a:buClr>
                <a:srgbClr val="FFFFFF"/>
              </a:buClr>
              <a:buSzPts val="1800"/>
              <a:buNone/>
              <a:defRPr sz="1800" b="1">
                <a:solidFill>
                  <a:srgbClr val="FFFFFF"/>
                </a:solidFill>
              </a:defRPr>
            </a:lvl4pPr>
            <a:lvl5pPr lvl="4" rtl="0">
              <a:spcBef>
                <a:spcPts val="0"/>
              </a:spcBef>
              <a:spcAft>
                <a:spcPts val="0"/>
              </a:spcAft>
              <a:buClr>
                <a:srgbClr val="FFFFFF"/>
              </a:buClr>
              <a:buSzPts val="1800"/>
              <a:buNone/>
              <a:defRPr sz="1800" b="1">
                <a:solidFill>
                  <a:srgbClr val="FFFFFF"/>
                </a:solidFill>
              </a:defRPr>
            </a:lvl5pPr>
            <a:lvl6pPr lvl="5" rtl="0">
              <a:spcBef>
                <a:spcPts val="0"/>
              </a:spcBef>
              <a:spcAft>
                <a:spcPts val="0"/>
              </a:spcAft>
              <a:buClr>
                <a:srgbClr val="FFFFFF"/>
              </a:buClr>
              <a:buSzPts val="1800"/>
              <a:buNone/>
              <a:defRPr sz="1800" b="1">
                <a:solidFill>
                  <a:srgbClr val="FFFFFF"/>
                </a:solidFill>
              </a:defRPr>
            </a:lvl6pPr>
            <a:lvl7pPr lvl="6" rtl="0">
              <a:spcBef>
                <a:spcPts val="0"/>
              </a:spcBef>
              <a:spcAft>
                <a:spcPts val="0"/>
              </a:spcAft>
              <a:buClr>
                <a:srgbClr val="FFFFFF"/>
              </a:buClr>
              <a:buSzPts val="1800"/>
              <a:buNone/>
              <a:defRPr sz="1800" b="1">
                <a:solidFill>
                  <a:srgbClr val="FFFFFF"/>
                </a:solidFill>
              </a:defRPr>
            </a:lvl7pPr>
            <a:lvl8pPr lvl="7" rtl="0">
              <a:spcBef>
                <a:spcPts val="0"/>
              </a:spcBef>
              <a:spcAft>
                <a:spcPts val="0"/>
              </a:spcAft>
              <a:buClr>
                <a:srgbClr val="FFFFFF"/>
              </a:buClr>
              <a:buSzPts val="1800"/>
              <a:buNone/>
              <a:defRPr sz="1800" b="1">
                <a:solidFill>
                  <a:srgbClr val="FFFFFF"/>
                </a:solidFill>
              </a:defRPr>
            </a:lvl8pPr>
            <a:lvl9pPr lvl="8" rtl="0">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0"/>
        <p:cNvGrpSpPr/>
        <p:nvPr/>
      </p:nvGrpSpPr>
      <p:grpSpPr>
        <a:xfrm>
          <a:off x="0" y="0"/>
          <a:ext cx="0" cy="0"/>
          <a:chOff x="0" y="0"/>
          <a:chExt cx="0" cy="0"/>
        </a:xfrm>
      </p:grpSpPr>
      <p:pic>
        <p:nvPicPr>
          <p:cNvPr id="291" name="Google Shape;291;p52"/>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2" cy="6095476"/>
          </a:xfrm>
          <a:prstGeom prst="rect">
            <a:avLst/>
          </a:prstGeom>
          <a:noFill/>
          <a:ln>
            <a:noFill/>
          </a:ln>
        </p:spPr>
      </p:pic>
      <p:sp>
        <p:nvSpPr>
          <p:cNvPr id="292" name="Google Shape;292;p52"/>
          <p:cNvSpPr txBox="1">
            <a:spLocks noGrp="1"/>
          </p:cNvSpPr>
          <p:nvPr>
            <p:ph type="ctrTitle"/>
          </p:nvPr>
        </p:nvSpPr>
        <p:spPr>
          <a:xfrm>
            <a:off x="3750150" y="3196000"/>
            <a:ext cx="5082300" cy="1201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293" name="Google Shape;293;p52"/>
          <p:cNvSpPr txBox="1">
            <a:spLocks noGrp="1"/>
          </p:cNvSpPr>
          <p:nvPr>
            <p:ph type="subTitle" idx="1"/>
          </p:nvPr>
        </p:nvSpPr>
        <p:spPr>
          <a:xfrm>
            <a:off x="3359175" y="4672525"/>
            <a:ext cx="5473200" cy="451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294" name="Google Shape;294;p5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04800" y="4367225"/>
            <a:ext cx="1267100" cy="612100"/>
          </a:xfrm>
          <a:prstGeom prst="rect">
            <a:avLst/>
          </a:prstGeom>
          <a:noFill/>
          <a:ln>
            <a:noFill/>
          </a:ln>
        </p:spPr>
      </p:pic>
      <p:pic>
        <p:nvPicPr>
          <p:cNvPr id="295" name="Google Shape;295;p52"/>
          <p:cNvPicPr preferRelativeResize="0"/>
          <p:nvPr/>
        </p:nvPicPr>
        <p:blipFill>
          <a:blip r:embed="rId4">
            <a:alphaModFix/>
          </a:blip>
          <a:stretch>
            <a:fillRect/>
          </a:stretch>
        </p:blipFill>
        <p:spPr>
          <a:xfrm>
            <a:off x="304800" y="238125"/>
            <a:ext cx="1857375" cy="733425"/>
          </a:xfrm>
          <a:prstGeom prst="rect">
            <a:avLst/>
          </a:prstGeom>
          <a:noFill/>
          <a:ln>
            <a:noFill/>
          </a:ln>
        </p:spPr>
      </p:pic>
      <p:sp>
        <p:nvSpPr>
          <p:cNvPr id="296" name="Google Shape;296;p5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7"/>
        <p:cNvGrpSpPr/>
        <p:nvPr/>
      </p:nvGrpSpPr>
      <p:grpSpPr>
        <a:xfrm>
          <a:off x="0" y="0"/>
          <a:ext cx="0" cy="0"/>
          <a:chOff x="0" y="0"/>
          <a:chExt cx="0" cy="0"/>
        </a:xfrm>
      </p:grpSpPr>
      <p:sp>
        <p:nvSpPr>
          <p:cNvPr id="298" name="Google Shape;298;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B53"/>
              </a:buClr>
              <a:buSzPts val="2000"/>
              <a:buNone/>
              <a:defRPr sz="2000" b="1">
                <a:solidFill>
                  <a:srgbClr val="004B53"/>
                </a:solidFill>
              </a:defRPr>
            </a:lvl1pPr>
            <a:lvl2pPr lvl="1" rtl="0">
              <a:spcBef>
                <a:spcPts val="0"/>
              </a:spcBef>
              <a:spcAft>
                <a:spcPts val="0"/>
              </a:spcAft>
              <a:buClr>
                <a:srgbClr val="004B53"/>
              </a:buClr>
              <a:buSzPts val="1800"/>
              <a:buNone/>
              <a:defRPr sz="1800" b="1">
                <a:solidFill>
                  <a:srgbClr val="004B53"/>
                </a:solidFill>
              </a:defRPr>
            </a:lvl2pPr>
            <a:lvl3pPr lvl="2" rtl="0">
              <a:spcBef>
                <a:spcPts val="0"/>
              </a:spcBef>
              <a:spcAft>
                <a:spcPts val="0"/>
              </a:spcAft>
              <a:buClr>
                <a:srgbClr val="004B53"/>
              </a:buClr>
              <a:buSzPts val="1800"/>
              <a:buNone/>
              <a:defRPr sz="1800" b="1">
                <a:solidFill>
                  <a:srgbClr val="004B53"/>
                </a:solidFill>
              </a:defRPr>
            </a:lvl3pPr>
            <a:lvl4pPr lvl="3" rtl="0">
              <a:spcBef>
                <a:spcPts val="0"/>
              </a:spcBef>
              <a:spcAft>
                <a:spcPts val="0"/>
              </a:spcAft>
              <a:buClr>
                <a:srgbClr val="004B53"/>
              </a:buClr>
              <a:buSzPts val="1800"/>
              <a:buNone/>
              <a:defRPr sz="1800" b="1">
                <a:solidFill>
                  <a:srgbClr val="004B53"/>
                </a:solidFill>
              </a:defRPr>
            </a:lvl4pPr>
            <a:lvl5pPr lvl="4" rtl="0">
              <a:spcBef>
                <a:spcPts val="0"/>
              </a:spcBef>
              <a:spcAft>
                <a:spcPts val="0"/>
              </a:spcAft>
              <a:buClr>
                <a:srgbClr val="004B53"/>
              </a:buClr>
              <a:buSzPts val="1800"/>
              <a:buNone/>
              <a:defRPr sz="1800" b="1">
                <a:solidFill>
                  <a:srgbClr val="004B53"/>
                </a:solidFill>
              </a:defRPr>
            </a:lvl5pPr>
            <a:lvl6pPr lvl="5" rtl="0">
              <a:spcBef>
                <a:spcPts val="0"/>
              </a:spcBef>
              <a:spcAft>
                <a:spcPts val="0"/>
              </a:spcAft>
              <a:buClr>
                <a:srgbClr val="004B53"/>
              </a:buClr>
              <a:buSzPts val="1800"/>
              <a:buNone/>
              <a:defRPr sz="1800" b="1">
                <a:solidFill>
                  <a:srgbClr val="004B53"/>
                </a:solidFill>
              </a:defRPr>
            </a:lvl6pPr>
            <a:lvl7pPr lvl="6" rtl="0">
              <a:spcBef>
                <a:spcPts val="0"/>
              </a:spcBef>
              <a:spcAft>
                <a:spcPts val="0"/>
              </a:spcAft>
              <a:buClr>
                <a:srgbClr val="004B53"/>
              </a:buClr>
              <a:buSzPts val="1800"/>
              <a:buNone/>
              <a:defRPr sz="1800" b="1">
                <a:solidFill>
                  <a:srgbClr val="004B53"/>
                </a:solidFill>
              </a:defRPr>
            </a:lvl7pPr>
            <a:lvl8pPr lvl="7" rtl="0">
              <a:spcBef>
                <a:spcPts val="0"/>
              </a:spcBef>
              <a:spcAft>
                <a:spcPts val="0"/>
              </a:spcAft>
              <a:buClr>
                <a:srgbClr val="004B53"/>
              </a:buClr>
              <a:buSzPts val="1800"/>
              <a:buNone/>
              <a:defRPr sz="1800" b="1">
                <a:solidFill>
                  <a:srgbClr val="004B53"/>
                </a:solidFill>
              </a:defRPr>
            </a:lvl8pPr>
            <a:lvl9pPr lvl="8" rtl="0">
              <a:spcBef>
                <a:spcPts val="0"/>
              </a:spcBef>
              <a:spcAft>
                <a:spcPts val="0"/>
              </a:spcAft>
              <a:buClr>
                <a:srgbClr val="004B53"/>
              </a:buClr>
              <a:buSzPts val="1800"/>
              <a:buNone/>
              <a:defRPr sz="1800" b="1">
                <a:solidFill>
                  <a:srgbClr val="004B53"/>
                </a:solidFill>
              </a:defRPr>
            </a:lvl9pPr>
          </a:lstStyle>
          <a:p>
            <a:endParaRPr/>
          </a:p>
        </p:txBody>
      </p:sp>
      <p:sp>
        <p:nvSpPr>
          <p:cNvPr id="299" name="Google Shape;299;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4D5C"/>
              </a:buClr>
              <a:buSzPts val="1800"/>
              <a:buChar char="●"/>
              <a:defRPr/>
            </a:lvl1pPr>
            <a:lvl2pPr marL="914400" lvl="1" indent="-317500" rtl="0">
              <a:spcBef>
                <a:spcPts val="1600"/>
              </a:spcBef>
              <a:spcAft>
                <a:spcPts val="0"/>
              </a:spcAft>
              <a:buClr>
                <a:srgbClr val="004D5C"/>
              </a:buClr>
              <a:buSzPts val="1400"/>
              <a:buChar char="●"/>
              <a:defRPr/>
            </a:lvl2pPr>
            <a:lvl3pPr marL="1371600" lvl="2" indent="-304800" rtl="0">
              <a:spcBef>
                <a:spcPts val="1600"/>
              </a:spcBef>
              <a:spcAft>
                <a:spcPts val="0"/>
              </a:spcAft>
              <a:buClr>
                <a:srgbClr val="004D5C"/>
              </a:buClr>
              <a:buSzPts val="1200"/>
              <a:buChar char="●"/>
              <a:defRPr sz="1200"/>
            </a:lvl3pPr>
            <a:lvl4pPr marL="1828800" lvl="3" indent="-304800" rtl="0">
              <a:spcBef>
                <a:spcPts val="1600"/>
              </a:spcBef>
              <a:spcAft>
                <a:spcPts val="0"/>
              </a:spcAft>
              <a:buClr>
                <a:srgbClr val="004D5C"/>
              </a:buClr>
              <a:buSzPts val="1200"/>
              <a:buChar char="●"/>
              <a:defRPr sz="1200"/>
            </a:lvl4pPr>
            <a:lvl5pPr marL="2286000" lvl="4" indent="-304800" rtl="0">
              <a:spcBef>
                <a:spcPts val="1600"/>
              </a:spcBef>
              <a:spcAft>
                <a:spcPts val="0"/>
              </a:spcAft>
              <a:buClr>
                <a:srgbClr val="004D5C"/>
              </a:buClr>
              <a:buSzPts val="1200"/>
              <a:buChar char="●"/>
              <a:defRPr sz="1200"/>
            </a:lvl5pPr>
            <a:lvl6pPr marL="2743200" lvl="5" indent="-304800" rtl="0">
              <a:spcBef>
                <a:spcPts val="1600"/>
              </a:spcBef>
              <a:spcAft>
                <a:spcPts val="0"/>
              </a:spcAft>
              <a:buClr>
                <a:srgbClr val="004D5C"/>
              </a:buClr>
              <a:buSzPts val="1200"/>
              <a:buChar char="●"/>
              <a:defRPr sz="1200"/>
            </a:lvl6pPr>
            <a:lvl7pPr marL="3200400" lvl="6" indent="-304800" rtl="0">
              <a:spcBef>
                <a:spcPts val="1600"/>
              </a:spcBef>
              <a:spcAft>
                <a:spcPts val="0"/>
              </a:spcAft>
              <a:buClr>
                <a:srgbClr val="004D5C"/>
              </a:buClr>
              <a:buSzPts val="1200"/>
              <a:buChar char="●"/>
              <a:defRPr sz="1200"/>
            </a:lvl7pPr>
            <a:lvl8pPr marL="3657600" lvl="7" indent="-304800" rtl="0">
              <a:spcBef>
                <a:spcPts val="1600"/>
              </a:spcBef>
              <a:spcAft>
                <a:spcPts val="0"/>
              </a:spcAft>
              <a:buClr>
                <a:srgbClr val="004D5C"/>
              </a:buClr>
              <a:buSzPts val="1200"/>
              <a:buChar char="●"/>
              <a:defRPr sz="1200"/>
            </a:lvl8pPr>
            <a:lvl9pPr marL="4114800" lvl="8" indent="-304800" rtl="0">
              <a:spcBef>
                <a:spcPts val="1600"/>
              </a:spcBef>
              <a:spcAft>
                <a:spcPts val="1600"/>
              </a:spcAft>
              <a:buClr>
                <a:srgbClr val="004D5C"/>
              </a:buClr>
              <a:buSzPts val="1200"/>
              <a:buChar char="●"/>
              <a:defRPr sz="1200"/>
            </a:lvl9pPr>
          </a:lstStyle>
          <a:p>
            <a:endParaRPr/>
          </a:p>
        </p:txBody>
      </p:sp>
      <p:sp>
        <p:nvSpPr>
          <p:cNvPr id="300" name="Google Shape;300;p53"/>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01" name="Google Shape;301;p5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3"/>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03" name="Google Shape;303;p5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4"/>
        <p:cNvGrpSpPr/>
        <p:nvPr/>
      </p:nvGrpSpPr>
      <p:grpSpPr>
        <a:xfrm>
          <a:off x="0" y="0"/>
          <a:ext cx="0" cy="0"/>
          <a:chOff x="0" y="0"/>
          <a:chExt cx="0" cy="0"/>
        </a:xfrm>
      </p:grpSpPr>
      <p:sp>
        <p:nvSpPr>
          <p:cNvPr id="305" name="Google Shape;305;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D5C"/>
              </a:buClr>
              <a:buSzPts val="2000"/>
              <a:buNone/>
              <a:defRPr sz="2000" b="1">
                <a:solidFill>
                  <a:srgbClr val="004D5C"/>
                </a:solidFill>
              </a:defRPr>
            </a:lvl1pPr>
            <a:lvl2pPr lvl="1" rtl="0">
              <a:spcBef>
                <a:spcPts val="0"/>
              </a:spcBef>
              <a:spcAft>
                <a:spcPts val="0"/>
              </a:spcAft>
              <a:buClr>
                <a:srgbClr val="004B53"/>
              </a:buClr>
              <a:buSzPts val="2000"/>
              <a:buNone/>
              <a:defRPr sz="2000">
                <a:solidFill>
                  <a:srgbClr val="004B53"/>
                </a:solidFill>
              </a:defRPr>
            </a:lvl2pPr>
            <a:lvl3pPr lvl="2" rtl="0">
              <a:spcBef>
                <a:spcPts val="0"/>
              </a:spcBef>
              <a:spcAft>
                <a:spcPts val="0"/>
              </a:spcAft>
              <a:buClr>
                <a:srgbClr val="004B53"/>
              </a:buClr>
              <a:buSzPts val="2000"/>
              <a:buNone/>
              <a:defRPr sz="2000">
                <a:solidFill>
                  <a:srgbClr val="004B53"/>
                </a:solidFill>
              </a:defRPr>
            </a:lvl3pPr>
            <a:lvl4pPr lvl="3" rtl="0">
              <a:spcBef>
                <a:spcPts val="0"/>
              </a:spcBef>
              <a:spcAft>
                <a:spcPts val="0"/>
              </a:spcAft>
              <a:buClr>
                <a:srgbClr val="004B53"/>
              </a:buClr>
              <a:buSzPts val="2000"/>
              <a:buNone/>
              <a:defRPr sz="2000">
                <a:solidFill>
                  <a:srgbClr val="004B53"/>
                </a:solidFill>
              </a:defRPr>
            </a:lvl4pPr>
            <a:lvl5pPr lvl="4" rtl="0">
              <a:spcBef>
                <a:spcPts val="0"/>
              </a:spcBef>
              <a:spcAft>
                <a:spcPts val="0"/>
              </a:spcAft>
              <a:buClr>
                <a:srgbClr val="004B53"/>
              </a:buClr>
              <a:buSzPts val="2000"/>
              <a:buNone/>
              <a:defRPr sz="2000">
                <a:solidFill>
                  <a:srgbClr val="004B53"/>
                </a:solidFill>
              </a:defRPr>
            </a:lvl5pPr>
            <a:lvl6pPr lvl="5" rtl="0">
              <a:spcBef>
                <a:spcPts val="0"/>
              </a:spcBef>
              <a:spcAft>
                <a:spcPts val="0"/>
              </a:spcAft>
              <a:buClr>
                <a:srgbClr val="004B53"/>
              </a:buClr>
              <a:buSzPts val="2000"/>
              <a:buNone/>
              <a:defRPr sz="2000">
                <a:solidFill>
                  <a:srgbClr val="004B53"/>
                </a:solidFill>
              </a:defRPr>
            </a:lvl6pPr>
            <a:lvl7pPr lvl="6" rtl="0">
              <a:spcBef>
                <a:spcPts val="0"/>
              </a:spcBef>
              <a:spcAft>
                <a:spcPts val="0"/>
              </a:spcAft>
              <a:buClr>
                <a:srgbClr val="004B53"/>
              </a:buClr>
              <a:buSzPts val="2000"/>
              <a:buNone/>
              <a:defRPr sz="2000">
                <a:solidFill>
                  <a:srgbClr val="004B53"/>
                </a:solidFill>
              </a:defRPr>
            </a:lvl7pPr>
            <a:lvl8pPr lvl="7" rtl="0">
              <a:spcBef>
                <a:spcPts val="0"/>
              </a:spcBef>
              <a:spcAft>
                <a:spcPts val="0"/>
              </a:spcAft>
              <a:buClr>
                <a:srgbClr val="004B53"/>
              </a:buClr>
              <a:buSzPts val="2000"/>
              <a:buNone/>
              <a:defRPr sz="2000">
                <a:solidFill>
                  <a:srgbClr val="004B53"/>
                </a:solidFill>
              </a:defRPr>
            </a:lvl8pPr>
            <a:lvl9pPr lvl="8" rtl="0">
              <a:spcBef>
                <a:spcPts val="0"/>
              </a:spcBef>
              <a:spcAft>
                <a:spcPts val="0"/>
              </a:spcAft>
              <a:buClr>
                <a:srgbClr val="004B53"/>
              </a:buClr>
              <a:buSzPts val="2000"/>
              <a:buNone/>
              <a:defRPr sz="2000">
                <a:solidFill>
                  <a:srgbClr val="004B53"/>
                </a:solidFill>
              </a:defRPr>
            </a:lvl9pPr>
          </a:lstStyle>
          <a:p>
            <a:endParaRPr/>
          </a:p>
        </p:txBody>
      </p:sp>
      <p:sp>
        <p:nvSpPr>
          <p:cNvPr id="306" name="Google Shape;306;p5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4D5C"/>
              </a:buClr>
              <a:buSzPts val="1800"/>
              <a:buChar char="●"/>
              <a:defRPr/>
            </a:lvl1pPr>
            <a:lvl2pPr marL="914400" lvl="1" indent="-317500" rtl="0">
              <a:spcBef>
                <a:spcPts val="1600"/>
              </a:spcBef>
              <a:spcAft>
                <a:spcPts val="0"/>
              </a:spcAft>
              <a:buClr>
                <a:srgbClr val="004D5C"/>
              </a:buClr>
              <a:buSzPts val="1400"/>
              <a:buChar char="●"/>
              <a:defRPr/>
            </a:lvl2pPr>
            <a:lvl3pPr marL="1371600" lvl="2" indent="-304800" rtl="0">
              <a:spcBef>
                <a:spcPts val="1600"/>
              </a:spcBef>
              <a:spcAft>
                <a:spcPts val="0"/>
              </a:spcAft>
              <a:buClr>
                <a:srgbClr val="004D5C"/>
              </a:buClr>
              <a:buSzPts val="1200"/>
              <a:buChar char="●"/>
              <a:defRPr sz="1200"/>
            </a:lvl3pPr>
            <a:lvl4pPr marL="1828800" lvl="3" indent="-304800" rtl="0">
              <a:spcBef>
                <a:spcPts val="1600"/>
              </a:spcBef>
              <a:spcAft>
                <a:spcPts val="0"/>
              </a:spcAft>
              <a:buClr>
                <a:srgbClr val="004D5C"/>
              </a:buClr>
              <a:buSzPts val="1200"/>
              <a:buChar char="●"/>
              <a:defRPr sz="1200"/>
            </a:lvl4pPr>
            <a:lvl5pPr marL="2286000" lvl="4" indent="-304800" rtl="0">
              <a:spcBef>
                <a:spcPts val="1600"/>
              </a:spcBef>
              <a:spcAft>
                <a:spcPts val="0"/>
              </a:spcAft>
              <a:buClr>
                <a:srgbClr val="004D5C"/>
              </a:buClr>
              <a:buSzPts val="1200"/>
              <a:buChar char="●"/>
              <a:defRPr sz="1200"/>
            </a:lvl5pPr>
            <a:lvl6pPr marL="2743200" lvl="5" indent="-304800" rtl="0">
              <a:spcBef>
                <a:spcPts val="1600"/>
              </a:spcBef>
              <a:spcAft>
                <a:spcPts val="0"/>
              </a:spcAft>
              <a:buClr>
                <a:srgbClr val="004D5C"/>
              </a:buClr>
              <a:buSzPts val="1200"/>
              <a:buChar char="●"/>
              <a:defRPr sz="1200"/>
            </a:lvl6pPr>
            <a:lvl7pPr marL="3200400" lvl="6" indent="-304800" rtl="0">
              <a:spcBef>
                <a:spcPts val="1600"/>
              </a:spcBef>
              <a:spcAft>
                <a:spcPts val="0"/>
              </a:spcAft>
              <a:buClr>
                <a:srgbClr val="004D5C"/>
              </a:buClr>
              <a:buSzPts val="1200"/>
              <a:buChar char="●"/>
              <a:defRPr sz="1200"/>
            </a:lvl7pPr>
            <a:lvl8pPr marL="3657600" lvl="7" indent="-304800" rtl="0">
              <a:spcBef>
                <a:spcPts val="1600"/>
              </a:spcBef>
              <a:spcAft>
                <a:spcPts val="0"/>
              </a:spcAft>
              <a:buClr>
                <a:srgbClr val="004D5C"/>
              </a:buClr>
              <a:buSzPts val="1200"/>
              <a:buChar char="●"/>
              <a:defRPr sz="1200"/>
            </a:lvl8pPr>
            <a:lvl9pPr marL="4114800" lvl="8" indent="-304800" rtl="0">
              <a:spcBef>
                <a:spcPts val="1600"/>
              </a:spcBef>
              <a:spcAft>
                <a:spcPts val="1600"/>
              </a:spcAft>
              <a:buClr>
                <a:srgbClr val="004D5C"/>
              </a:buClr>
              <a:buSzPts val="1200"/>
              <a:buChar char="●"/>
              <a:defRPr sz="1200"/>
            </a:lvl9pPr>
          </a:lstStyle>
          <a:p>
            <a:endParaRPr/>
          </a:p>
        </p:txBody>
      </p:sp>
      <p:sp>
        <p:nvSpPr>
          <p:cNvPr id="307" name="Google Shape;307;p5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4D5C"/>
              </a:buClr>
              <a:buSzPts val="1800"/>
              <a:buChar char="●"/>
              <a:defRPr/>
            </a:lvl1pPr>
            <a:lvl2pPr marL="914400" lvl="1" indent="-317500" rtl="0">
              <a:spcBef>
                <a:spcPts val="1600"/>
              </a:spcBef>
              <a:spcAft>
                <a:spcPts val="0"/>
              </a:spcAft>
              <a:buClr>
                <a:srgbClr val="004D5C"/>
              </a:buClr>
              <a:buSzPts val="1400"/>
              <a:buChar char="●"/>
              <a:defRPr/>
            </a:lvl2pPr>
            <a:lvl3pPr marL="1371600" lvl="2" indent="-304800" rtl="0">
              <a:spcBef>
                <a:spcPts val="1600"/>
              </a:spcBef>
              <a:spcAft>
                <a:spcPts val="0"/>
              </a:spcAft>
              <a:buClr>
                <a:srgbClr val="004D5C"/>
              </a:buClr>
              <a:buSzPts val="1200"/>
              <a:buChar char="●"/>
              <a:defRPr sz="1200"/>
            </a:lvl3pPr>
            <a:lvl4pPr marL="1828800" lvl="3" indent="-304800" rtl="0">
              <a:spcBef>
                <a:spcPts val="1600"/>
              </a:spcBef>
              <a:spcAft>
                <a:spcPts val="0"/>
              </a:spcAft>
              <a:buClr>
                <a:srgbClr val="004D5C"/>
              </a:buClr>
              <a:buSzPts val="1200"/>
              <a:buChar char="●"/>
              <a:defRPr sz="1200"/>
            </a:lvl4pPr>
            <a:lvl5pPr marL="2286000" lvl="4" indent="-304800" rtl="0">
              <a:spcBef>
                <a:spcPts val="1600"/>
              </a:spcBef>
              <a:spcAft>
                <a:spcPts val="0"/>
              </a:spcAft>
              <a:buClr>
                <a:srgbClr val="004D5C"/>
              </a:buClr>
              <a:buSzPts val="1200"/>
              <a:buChar char="●"/>
              <a:defRPr sz="1200"/>
            </a:lvl5pPr>
            <a:lvl6pPr marL="2743200" lvl="5" indent="-304800" rtl="0">
              <a:spcBef>
                <a:spcPts val="1600"/>
              </a:spcBef>
              <a:spcAft>
                <a:spcPts val="0"/>
              </a:spcAft>
              <a:buClr>
                <a:srgbClr val="004D5C"/>
              </a:buClr>
              <a:buSzPts val="1200"/>
              <a:buChar char="●"/>
              <a:defRPr sz="1200"/>
            </a:lvl6pPr>
            <a:lvl7pPr marL="3200400" lvl="6" indent="-304800" rtl="0">
              <a:spcBef>
                <a:spcPts val="1600"/>
              </a:spcBef>
              <a:spcAft>
                <a:spcPts val="0"/>
              </a:spcAft>
              <a:buClr>
                <a:srgbClr val="004D5C"/>
              </a:buClr>
              <a:buSzPts val="1200"/>
              <a:buChar char="●"/>
              <a:defRPr sz="1200"/>
            </a:lvl7pPr>
            <a:lvl8pPr marL="3657600" lvl="7" indent="-304800" rtl="0">
              <a:spcBef>
                <a:spcPts val="1600"/>
              </a:spcBef>
              <a:spcAft>
                <a:spcPts val="0"/>
              </a:spcAft>
              <a:buClr>
                <a:srgbClr val="004D5C"/>
              </a:buClr>
              <a:buSzPts val="1200"/>
              <a:buChar char="●"/>
              <a:defRPr sz="1200"/>
            </a:lvl8pPr>
            <a:lvl9pPr marL="4114800" lvl="8" indent="-304800" rtl="0">
              <a:spcBef>
                <a:spcPts val="1600"/>
              </a:spcBef>
              <a:spcAft>
                <a:spcPts val="1600"/>
              </a:spcAft>
              <a:buClr>
                <a:srgbClr val="004D5C"/>
              </a:buClr>
              <a:buSzPts val="1200"/>
              <a:buChar char="●"/>
              <a:defRPr sz="1200"/>
            </a:lvl9pPr>
          </a:lstStyle>
          <a:p>
            <a:endParaRPr/>
          </a:p>
        </p:txBody>
      </p:sp>
      <p:sp>
        <p:nvSpPr>
          <p:cNvPr id="308" name="Google Shape;308;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
        <p:nvSpPr>
          <p:cNvPr id="309" name="Google Shape;309;p54"/>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10" name="Google Shape;310;p5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1"/>
        <p:cNvGrpSpPr/>
        <p:nvPr/>
      </p:nvGrpSpPr>
      <p:grpSpPr>
        <a:xfrm>
          <a:off x="0" y="0"/>
          <a:ext cx="0" cy="0"/>
          <a:chOff x="0" y="0"/>
          <a:chExt cx="0" cy="0"/>
        </a:xfrm>
      </p:grpSpPr>
      <p:sp>
        <p:nvSpPr>
          <p:cNvPr id="312" name="Google Shape;312;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4D5C"/>
              </a:buClr>
              <a:buSzPts val="2000"/>
              <a:buNone/>
              <a:defRPr sz="2000" b="1">
                <a:solidFill>
                  <a:srgbClr val="004D5C"/>
                </a:solidFill>
              </a:defRPr>
            </a:lvl1pPr>
            <a:lvl2pPr lvl="1" rtl="0">
              <a:spcBef>
                <a:spcPts val="0"/>
              </a:spcBef>
              <a:spcAft>
                <a:spcPts val="0"/>
              </a:spcAft>
              <a:buClr>
                <a:srgbClr val="004D5C"/>
              </a:buClr>
              <a:buSzPts val="2000"/>
              <a:buNone/>
              <a:defRPr sz="2000">
                <a:solidFill>
                  <a:srgbClr val="004D5C"/>
                </a:solidFill>
              </a:defRPr>
            </a:lvl2pPr>
            <a:lvl3pPr lvl="2" rtl="0">
              <a:spcBef>
                <a:spcPts val="0"/>
              </a:spcBef>
              <a:spcAft>
                <a:spcPts val="0"/>
              </a:spcAft>
              <a:buClr>
                <a:srgbClr val="004D5C"/>
              </a:buClr>
              <a:buSzPts val="2000"/>
              <a:buNone/>
              <a:defRPr sz="2000">
                <a:solidFill>
                  <a:srgbClr val="004D5C"/>
                </a:solidFill>
              </a:defRPr>
            </a:lvl3pPr>
            <a:lvl4pPr lvl="3" rtl="0">
              <a:spcBef>
                <a:spcPts val="0"/>
              </a:spcBef>
              <a:spcAft>
                <a:spcPts val="0"/>
              </a:spcAft>
              <a:buClr>
                <a:srgbClr val="004D5C"/>
              </a:buClr>
              <a:buSzPts val="2000"/>
              <a:buNone/>
              <a:defRPr sz="2000">
                <a:solidFill>
                  <a:srgbClr val="004D5C"/>
                </a:solidFill>
              </a:defRPr>
            </a:lvl4pPr>
            <a:lvl5pPr lvl="4" rtl="0">
              <a:spcBef>
                <a:spcPts val="0"/>
              </a:spcBef>
              <a:spcAft>
                <a:spcPts val="0"/>
              </a:spcAft>
              <a:buClr>
                <a:srgbClr val="004D5C"/>
              </a:buClr>
              <a:buSzPts val="2000"/>
              <a:buNone/>
              <a:defRPr sz="2000">
                <a:solidFill>
                  <a:srgbClr val="004D5C"/>
                </a:solidFill>
              </a:defRPr>
            </a:lvl5pPr>
            <a:lvl6pPr lvl="5" rtl="0">
              <a:spcBef>
                <a:spcPts val="0"/>
              </a:spcBef>
              <a:spcAft>
                <a:spcPts val="0"/>
              </a:spcAft>
              <a:buClr>
                <a:srgbClr val="004D5C"/>
              </a:buClr>
              <a:buSzPts val="2000"/>
              <a:buNone/>
              <a:defRPr sz="2000">
                <a:solidFill>
                  <a:srgbClr val="004D5C"/>
                </a:solidFill>
              </a:defRPr>
            </a:lvl6pPr>
            <a:lvl7pPr lvl="6" rtl="0">
              <a:spcBef>
                <a:spcPts val="0"/>
              </a:spcBef>
              <a:spcAft>
                <a:spcPts val="0"/>
              </a:spcAft>
              <a:buClr>
                <a:srgbClr val="004D5C"/>
              </a:buClr>
              <a:buSzPts val="2000"/>
              <a:buNone/>
              <a:defRPr sz="2000">
                <a:solidFill>
                  <a:srgbClr val="004D5C"/>
                </a:solidFill>
              </a:defRPr>
            </a:lvl7pPr>
            <a:lvl8pPr lvl="7" rtl="0">
              <a:spcBef>
                <a:spcPts val="0"/>
              </a:spcBef>
              <a:spcAft>
                <a:spcPts val="0"/>
              </a:spcAft>
              <a:buClr>
                <a:srgbClr val="004D5C"/>
              </a:buClr>
              <a:buSzPts val="2000"/>
              <a:buNone/>
              <a:defRPr sz="2000">
                <a:solidFill>
                  <a:srgbClr val="004D5C"/>
                </a:solidFill>
              </a:defRPr>
            </a:lvl8pPr>
            <a:lvl9pPr lvl="8" rtl="0">
              <a:spcBef>
                <a:spcPts val="0"/>
              </a:spcBef>
              <a:spcAft>
                <a:spcPts val="0"/>
              </a:spcAft>
              <a:buClr>
                <a:srgbClr val="004D5C"/>
              </a:buClr>
              <a:buSzPts val="2000"/>
              <a:buNone/>
              <a:defRPr sz="2000">
                <a:solidFill>
                  <a:srgbClr val="004D5C"/>
                </a:solidFill>
              </a:defRPr>
            </a:lvl9pPr>
          </a:lstStyle>
          <a:p>
            <a:endParaRPr/>
          </a:p>
        </p:txBody>
      </p:sp>
      <p:sp>
        <p:nvSpPr>
          <p:cNvPr id="313" name="Google Shape;313;p55"/>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14" name="Google Shape;314;p5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6"/>
        <p:cNvGrpSpPr/>
        <p:nvPr/>
      </p:nvGrpSpPr>
      <p:grpSpPr>
        <a:xfrm>
          <a:off x="0" y="0"/>
          <a:ext cx="0" cy="0"/>
          <a:chOff x="0" y="0"/>
          <a:chExt cx="0" cy="0"/>
        </a:xfrm>
      </p:grpSpPr>
      <p:sp>
        <p:nvSpPr>
          <p:cNvPr id="317" name="Google Shape;317;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318"/>
        <p:cNvGrpSpPr/>
        <p:nvPr/>
      </p:nvGrpSpPr>
      <p:grpSpPr>
        <a:xfrm>
          <a:off x="0" y="0"/>
          <a:ext cx="0" cy="0"/>
          <a:chOff x="0" y="0"/>
          <a:chExt cx="0" cy="0"/>
        </a:xfrm>
      </p:grpSpPr>
      <p:pic>
        <p:nvPicPr>
          <p:cNvPr id="319" name="Google Shape;319;p5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320" name="Google Shape;320;p57"/>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321" name="Google Shape;321;p57"/>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322" name="Google Shape;322;p5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324"/>
        <p:cNvGrpSpPr/>
        <p:nvPr/>
      </p:nvGrpSpPr>
      <p:grpSpPr>
        <a:xfrm>
          <a:off x="0" y="0"/>
          <a:ext cx="0" cy="0"/>
          <a:chOff x="0" y="0"/>
          <a:chExt cx="0" cy="0"/>
        </a:xfrm>
      </p:grpSpPr>
      <p:cxnSp>
        <p:nvCxnSpPr>
          <p:cNvPr id="325" name="Google Shape;325;p58"/>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326" name="Google Shape;326;p58"/>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327" name="Google Shape;327;p5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329" name="Google Shape;329;p58"/>
          <p:cNvPicPr preferRelativeResize="0"/>
          <p:nvPr/>
        </p:nvPicPr>
        <p:blipFill>
          <a:blip r:embed="rId2">
            <a:alphaModFix/>
          </a:blip>
          <a:stretch>
            <a:fillRect/>
          </a:stretch>
        </p:blipFill>
        <p:spPr>
          <a:xfrm>
            <a:off x="192900" y="-77799"/>
            <a:ext cx="3592125" cy="542615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330"/>
        <p:cNvGrpSpPr/>
        <p:nvPr/>
      </p:nvGrpSpPr>
      <p:grpSpPr>
        <a:xfrm>
          <a:off x="0" y="0"/>
          <a:ext cx="0" cy="0"/>
          <a:chOff x="0" y="0"/>
          <a:chExt cx="0" cy="0"/>
        </a:xfrm>
      </p:grpSpPr>
      <p:pic>
        <p:nvPicPr>
          <p:cNvPr id="331" name="Google Shape;331;p5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92900" y="-424175"/>
            <a:ext cx="8951101" cy="6239499"/>
          </a:xfrm>
          <a:prstGeom prst="rect">
            <a:avLst/>
          </a:prstGeom>
          <a:noFill/>
          <a:ln>
            <a:noFill/>
          </a:ln>
        </p:spPr>
      </p:pic>
      <p:sp>
        <p:nvSpPr>
          <p:cNvPr id="332" name="Google Shape;332;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
        <p:nvSpPr>
          <p:cNvPr id="333" name="Google Shape;333;p5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9"/>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35" name="Google Shape;335;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sz="2000" b="1">
                <a:solidFill>
                  <a:srgbClr val="FFFFFF"/>
                </a:solidFill>
              </a:defRPr>
            </a:lvl1pPr>
            <a:lvl2pPr lvl="1" rtl="0">
              <a:spcBef>
                <a:spcPts val="0"/>
              </a:spcBef>
              <a:spcAft>
                <a:spcPts val="0"/>
              </a:spcAft>
              <a:buClr>
                <a:srgbClr val="FFFFFF"/>
              </a:buClr>
              <a:buSzPts val="1800"/>
              <a:buNone/>
              <a:defRPr sz="1800" b="1">
                <a:solidFill>
                  <a:srgbClr val="FFFFFF"/>
                </a:solidFill>
              </a:defRPr>
            </a:lvl2pPr>
            <a:lvl3pPr lvl="2" rtl="0">
              <a:spcBef>
                <a:spcPts val="0"/>
              </a:spcBef>
              <a:spcAft>
                <a:spcPts val="0"/>
              </a:spcAft>
              <a:buClr>
                <a:srgbClr val="FFFFFF"/>
              </a:buClr>
              <a:buSzPts val="1800"/>
              <a:buNone/>
              <a:defRPr sz="1800" b="1">
                <a:solidFill>
                  <a:srgbClr val="FFFFFF"/>
                </a:solidFill>
              </a:defRPr>
            </a:lvl3pPr>
            <a:lvl4pPr lvl="3" rtl="0">
              <a:spcBef>
                <a:spcPts val="0"/>
              </a:spcBef>
              <a:spcAft>
                <a:spcPts val="0"/>
              </a:spcAft>
              <a:buClr>
                <a:srgbClr val="FFFFFF"/>
              </a:buClr>
              <a:buSzPts val="1800"/>
              <a:buNone/>
              <a:defRPr sz="1800" b="1">
                <a:solidFill>
                  <a:srgbClr val="FFFFFF"/>
                </a:solidFill>
              </a:defRPr>
            </a:lvl4pPr>
            <a:lvl5pPr lvl="4" rtl="0">
              <a:spcBef>
                <a:spcPts val="0"/>
              </a:spcBef>
              <a:spcAft>
                <a:spcPts val="0"/>
              </a:spcAft>
              <a:buClr>
                <a:srgbClr val="FFFFFF"/>
              </a:buClr>
              <a:buSzPts val="1800"/>
              <a:buNone/>
              <a:defRPr sz="1800" b="1">
                <a:solidFill>
                  <a:srgbClr val="FFFFFF"/>
                </a:solidFill>
              </a:defRPr>
            </a:lvl5pPr>
            <a:lvl6pPr lvl="5" rtl="0">
              <a:spcBef>
                <a:spcPts val="0"/>
              </a:spcBef>
              <a:spcAft>
                <a:spcPts val="0"/>
              </a:spcAft>
              <a:buClr>
                <a:srgbClr val="FFFFFF"/>
              </a:buClr>
              <a:buSzPts val="1800"/>
              <a:buNone/>
              <a:defRPr sz="1800" b="1">
                <a:solidFill>
                  <a:srgbClr val="FFFFFF"/>
                </a:solidFill>
              </a:defRPr>
            </a:lvl6pPr>
            <a:lvl7pPr lvl="6" rtl="0">
              <a:spcBef>
                <a:spcPts val="0"/>
              </a:spcBef>
              <a:spcAft>
                <a:spcPts val="0"/>
              </a:spcAft>
              <a:buClr>
                <a:srgbClr val="FFFFFF"/>
              </a:buClr>
              <a:buSzPts val="1800"/>
              <a:buNone/>
              <a:defRPr sz="1800" b="1">
                <a:solidFill>
                  <a:srgbClr val="FFFFFF"/>
                </a:solidFill>
              </a:defRPr>
            </a:lvl7pPr>
            <a:lvl8pPr lvl="7" rtl="0">
              <a:spcBef>
                <a:spcPts val="0"/>
              </a:spcBef>
              <a:spcAft>
                <a:spcPts val="0"/>
              </a:spcAft>
              <a:buClr>
                <a:srgbClr val="FFFFFF"/>
              </a:buClr>
              <a:buSzPts val="1800"/>
              <a:buNone/>
              <a:defRPr sz="1800" b="1">
                <a:solidFill>
                  <a:srgbClr val="FFFFFF"/>
                </a:solidFill>
              </a:defRPr>
            </a:lvl8pPr>
            <a:lvl9pPr lvl="8" rtl="0">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37"/>
        <p:cNvGrpSpPr/>
        <p:nvPr/>
      </p:nvGrpSpPr>
      <p:grpSpPr>
        <a:xfrm>
          <a:off x="0" y="0"/>
          <a:ext cx="0" cy="0"/>
          <a:chOff x="0" y="0"/>
          <a:chExt cx="0" cy="0"/>
        </a:xfrm>
      </p:grpSpPr>
      <p:pic>
        <p:nvPicPr>
          <p:cNvPr id="38" name="Google Shape;38;p7"/>
          <p:cNvPicPr preferRelativeResize="0"/>
          <p:nvPr/>
        </p:nvPicPr>
        <p:blipFill rotWithShape="1">
          <a:blip r:embed="rId2" cstate="screen">
            <a:alphaModFix/>
            <a:extLst>
              <a:ext uri="{28A0092B-C50C-407E-A947-70E740481C1C}">
                <a14:useLocalDpi xmlns:a14="http://schemas.microsoft.com/office/drawing/2010/main"/>
              </a:ext>
            </a:extLst>
          </a:blip>
          <a:srcRect l="-47383"/>
          <a:stretch/>
        </p:blipFill>
        <p:spPr>
          <a:xfrm>
            <a:off x="-2323325" y="-316350"/>
            <a:ext cx="7827251" cy="5632199"/>
          </a:xfrm>
          <a:prstGeom prst="rect">
            <a:avLst/>
          </a:prstGeom>
          <a:noFill/>
          <a:ln>
            <a:noFill/>
          </a:ln>
        </p:spPr>
      </p:pic>
      <p:cxnSp>
        <p:nvCxnSpPr>
          <p:cNvPr id="39" name="Google Shape;39;p7"/>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40" name="Google Shape;40;p7"/>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41" name="Google Shape;41;p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43"/>
        <p:cNvGrpSpPr/>
        <p:nvPr/>
      </p:nvGrpSpPr>
      <p:grpSpPr>
        <a:xfrm>
          <a:off x="0" y="0"/>
          <a:ext cx="0" cy="0"/>
          <a:chOff x="0" y="0"/>
          <a:chExt cx="0" cy="0"/>
        </a:xfrm>
      </p:grpSpPr>
      <p:cxnSp>
        <p:nvCxnSpPr>
          <p:cNvPr id="44" name="Google Shape;44;p8"/>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45" name="Google Shape;45;p8"/>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46" name="Google Shape;46;p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48" name="Google Shape;48;p8"/>
          <p:cNvPicPr preferRelativeResize="0"/>
          <p:nvPr/>
        </p:nvPicPr>
        <p:blipFill rotWithShape="1">
          <a:blip r:embed="rId2" cstate="screen">
            <a:alphaModFix/>
            <a:extLst>
              <a:ext uri="{28A0092B-C50C-407E-A947-70E740481C1C}">
                <a14:useLocalDpi xmlns:a14="http://schemas.microsoft.com/office/drawing/2010/main"/>
              </a:ext>
            </a:extLst>
          </a:blip>
          <a:srcRect t="-1481" r="-52137"/>
          <a:stretch/>
        </p:blipFill>
        <p:spPr>
          <a:xfrm>
            <a:off x="-175650" y="-107462"/>
            <a:ext cx="7823544" cy="52144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49"/>
        <p:cNvGrpSpPr/>
        <p:nvPr/>
      </p:nvGrpSpPr>
      <p:grpSpPr>
        <a:xfrm>
          <a:off x="0" y="0"/>
          <a:ext cx="0" cy="0"/>
          <a:chOff x="0" y="0"/>
          <a:chExt cx="0" cy="0"/>
        </a:xfrm>
      </p:grpSpPr>
      <p:sp>
        <p:nvSpPr>
          <p:cNvPr id="50" name="Google Shape;5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pic>
        <p:nvPicPr>
          <p:cNvPr id="51" name="Google Shape;51;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52" name="Google Shape;52;p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4" name="Google Shape;54;p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sz="2000" b="1">
                <a:solidFill>
                  <a:srgbClr val="FFFFFF"/>
                </a:solidFill>
              </a:defRPr>
            </a:lvl1pPr>
            <a:lvl2pPr lvl="1" rtl="0">
              <a:spcBef>
                <a:spcPts val="0"/>
              </a:spcBef>
              <a:spcAft>
                <a:spcPts val="0"/>
              </a:spcAft>
              <a:buClr>
                <a:srgbClr val="FFFFFF"/>
              </a:buClr>
              <a:buSzPts val="1800"/>
              <a:buNone/>
              <a:defRPr sz="1800" b="1">
                <a:solidFill>
                  <a:srgbClr val="FFFFFF"/>
                </a:solidFill>
              </a:defRPr>
            </a:lvl2pPr>
            <a:lvl3pPr lvl="2" rtl="0">
              <a:spcBef>
                <a:spcPts val="0"/>
              </a:spcBef>
              <a:spcAft>
                <a:spcPts val="0"/>
              </a:spcAft>
              <a:buClr>
                <a:srgbClr val="FFFFFF"/>
              </a:buClr>
              <a:buSzPts val="1800"/>
              <a:buNone/>
              <a:defRPr sz="1800" b="1">
                <a:solidFill>
                  <a:srgbClr val="FFFFFF"/>
                </a:solidFill>
              </a:defRPr>
            </a:lvl3pPr>
            <a:lvl4pPr lvl="3" rtl="0">
              <a:spcBef>
                <a:spcPts val="0"/>
              </a:spcBef>
              <a:spcAft>
                <a:spcPts val="0"/>
              </a:spcAft>
              <a:buClr>
                <a:srgbClr val="FFFFFF"/>
              </a:buClr>
              <a:buSzPts val="1800"/>
              <a:buNone/>
              <a:defRPr sz="1800" b="1">
                <a:solidFill>
                  <a:srgbClr val="FFFFFF"/>
                </a:solidFill>
              </a:defRPr>
            </a:lvl4pPr>
            <a:lvl5pPr lvl="4" rtl="0">
              <a:spcBef>
                <a:spcPts val="0"/>
              </a:spcBef>
              <a:spcAft>
                <a:spcPts val="0"/>
              </a:spcAft>
              <a:buClr>
                <a:srgbClr val="FFFFFF"/>
              </a:buClr>
              <a:buSzPts val="1800"/>
              <a:buNone/>
              <a:defRPr sz="1800" b="1">
                <a:solidFill>
                  <a:srgbClr val="FFFFFF"/>
                </a:solidFill>
              </a:defRPr>
            </a:lvl5pPr>
            <a:lvl6pPr lvl="5" rtl="0">
              <a:spcBef>
                <a:spcPts val="0"/>
              </a:spcBef>
              <a:spcAft>
                <a:spcPts val="0"/>
              </a:spcAft>
              <a:buClr>
                <a:srgbClr val="FFFFFF"/>
              </a:buClr>
              <a:buSzPts val="1800"/>
              <a:buNone/>
              <a:defRPr sz="1800" b="1">
                <a:solidFill>
                  <a:srgbClr val="FFFFFF"/>
                </a:solidFill>
              </a:defRPr>
            </a:lvl6pPr>
            <a:lvl7pPr lvl="6" rtl="0">
              <a:spcBef>
                <a:spcPts val="0"/>
              </a:spcBef>
              <a:spcAft>
                <a:spcPts val="0"/>
              </a:spcAft>
              <a:buClr>
                <a:srgbClr val="FFFFFF"/>
              </a:buClr>
              <a:buSzPts val="1800"/>
              <a:buNone/>
              <a:defRPr sz="1800" b="1">
                <a:solidFill>
                  <a:srgbClr val="FFFFFF"/>
                </a:solidFill>
              </a:defRPr>
            </a:lvl7pPr>
            <a:lvl8pPr lvl="7" rtl="0">
              <a:spcBef>
                <a:spcPts val="0"/>
              </a:spcBef>
              <a:spcAft>
                <a:spcPts val="0"/>
              </a:spcAft>
              <a:buClr>
                <a:srgbClr val="FFFFFF"/>
              </a:buClr>
              <a:buSzPts val="1800"/>
              <a:buNone/>
              <a:defRPr sz="1800" b="1">
                <a:solidFill>
                  <a:srgbClr val="FFFFFF"/>
                </a:solidFill>
              </a:defRPr>
            </a:lvl8pPr>
            <a:lvl9pPr lvl="8" rtl="0">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55"/>
        <p:cNvGrpSpPr/>
        <p:nvPr/>
      </p:nvGrpSpPr>
      <p:grpSpPr>
        <a:xfrm>
          <a:off x="0" y="0"/>
          <a:ext cx="0" cy="0"/>
          <a:chOff x="0" y="0"/>
          <a:chExt cx="0" cy="0"/>
        </a:xfrm>
      </p:grpSpPr>
      <p:pic>
        <p:nvPicPr>
          <p:cNvPr id="56" name="Google Shape;56;p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57" name="Google Shape;5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
        <p:nvSpPr>
          <p:cNvPr id="58" name="Google Shape;58;p1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0"/>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0" name="Google Shape;60;p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000"/>
              <a:buNone/>
              <a:defRPr sz="2000" b="1">
                <a:solidFill>
                  <a:schemeClr val="dk2"/>
                </a:solidFill>
              </a:defRPr>
            </a:lvl1pPr>
            <a:lvl2pPr lvl="1" rtl="0">
              <a:spcBef>
                <a:spcPts val="0"/>
              </a:spcBef>
              <a:spcAft>
                <a:spcPts val="0"/>
              </a:spcAft>
              <a:buClr>
                <a:srgbClr val="FFFFFF"/>
              </a:buClr>
              <a:buSzPts val="1800"/>
              <a:buNone/>
              <a:defRPr sz="1800" b="1">
                <a:solidFill>
                  <a:srgbClr val="FFFFFF"/>
                </a:solidFill>
              </a:defRPr>
            </a:lvl2pPr>
            <a:lvl3pPr lvl="2" rtl="0">
              <a:spcBef>
                <a:spcPts val="0"/>
              </a:spcBef>
              <a:spcAft>
                <a:spcPts val="0"/>
              </a:spcAft>
              <a:buClr>
                <a:srgbClr val="FFFFFF"/>
              </a:buClr>
              <a:buSzPts val="1800"/>
              <a:buNone/>
              <a:defRPr sz="1800" b="1">
                <a:solidFill>
                  <a:srgbClr val="FFFFFF"/>
                </a:solidFill>
              </a:defRPr>
            </a:lvl3pPr>
            <a:lvl4pPr lvl="3" rtl="0">
              <a:spcBef>
                <a:spcPts val="0"/>
              </a:spcBef>
              <a:spcAft>
                <a:spcPts val="0"/>
              </a:spcAft>
              <a:buClr>
                <a:srgbClr val="FFFFFF"/>
              </a:buClr>
              <a:buSzPts val="1800"/>
              <a:buNone/>
              <a:defRPr sz="1800" b="1">
                <a:solidFill>
                  <a:srgbClr val="FFFFFF"/>
                </a:solidFill>
              </a:defRPr>
            </a:lvl4pPr>
            <a:lvl5pPr lvl="4" rtl="0">
              <a:spcBef>
                <a:spcPts val="0"/>
              </a:spcBef>
              <a:spcAft>
                <a:spcPts val="0"/>
              </a:spcAft>
              <a:buClr>
                <a:srgbClr val="FFFFFF"/>
              </a:buClr>
              <a:buSzPts val="1800"/>
              <a:buNone/>
              <a:defRPr sz="1800" b="1">
                <a:solidFill>
                  <a:srgbClr val="FFFFFF"/>
                </a:solidFill>
              </a:defRPr>
            </a:lvl5pPr>
            <a:lvl6pPr lvl="5" rtl="0">
              <a:spcBef>
                <a:spcPts val="0"/>
              </a:spcBef>
              <a:spcAft>
                <a:spcPts val="0"/>
              </a:spcAft>
              <a:buClr>
                <a:srgbClr val="FFFFFF"/>
              </a:buClr>
              <a:buSzPts val="1800"/>
              <a:buNone/>
              <a:defRPr sz="1800" b="1">
                <a:solidFill>
                  <a:srgbClr val="FFFFFF"/>
                </a:solidFill>
              </a:defRPr>
            </a:lvl6pPr>
            <a:lvl7pPr lvl="6" rtl="0">
              <a:spcBef>
                <a:spcPts val="0"/>
              </a:spcBef>
              <a:spcAft>
                <a:spcPts val="0"/>
              </a:spcAft>
              <a:buClr>
                <a:srgbClr val="FFFFFF"/>
              </a:buClr>
              <a:buSzPts val="1800"/>
              <a:buNone/>
              <a:defRPr sz="1800" b="1">
                <a:solidFill>
                  <a:srgbClr val="FFFFFF"/>
                </a:solidFill>
              </a:defRPr>
            </a:lvl7pPr>
            <a:lvl8pPr lvl="7" rtl="0">
              <a:spcBef>
                <a:spcPts val="0"/>
              </a:spcBef>
              <a:spcAft>
                <a:spcPts val="0"/>
              </a:spcAft>
              <a:buClr>
                <a:srgbClr val="FFFFFF"/>
              </a:buClr>
              <a:buSzPts val="1800"/>
              <a:buNone/>
              <a:defRPr sz="1800" b="1">
                <a:solidFill>
                  <a:srgbClr val="FFFFFF"/>
                </a:solidFill>
              </a:defRPr>
            </a:lvl8pPr>
            <a:lvl9pPr lvl="8" rtl="0">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1pPr>
            <a:lvl2pPr lvl="1">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2pPr>
            <a:lvl3pPr lvl="2">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3pPr>
            <a:lvl4pPr lvl="3">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4pPr>
            <a:lvl5pPr lvl="4">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5pPr>
            <a:lvl6pPr lvl="5">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6pPr>
            <a:lvl7pPr lvl="6">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7pPr>
            <a:lvl8pPr lvl="7">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8pPr>
            <a:lvl9pPr lvl="8">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900">
                <a:solidFill>
                  <a:schemeClr val="dk2"/>
                </a:solidFill>
                <a:latin typeface="Calibri"/>
                <a:ea typeface="Calibri"/>
                <a:cs typeface="Calibri"/>
                <a:sym typeface="Calibri"/>
              </a:defRPr>
            </a:lvl1pPr>
            <a:lvl2pPr lvl="1" algn="r" rtl="0">
              <a:buNone/>
              <a:defRPr sz="900">
                <a:solidFill>
                  <a:schemeClr val="dk2"/>
                </a:solidFill>
                <a:latin typeface="Calibri"/>
                <a:ea typeface="Calibri"/>
                <a:cs typeface="Calibri"/>
                <a:sym typeface="Calibri"/>
              </a:defRPr>
            </a:lvl2pPr>
            <a:lvl3pPr lvl="2" algn="r" rtl="0">
              <a:buNone/>
              <a:defRPr sz="900">
                <a:solidFill>
                  <a:schemeClr val="dk2"/>
                </a:solidFill>
                <a:latin typeface="Calibri"/>
                <a:ea typeface="Calibri"/>
                <a:cs typeface="Calibri"/>
                <a:sym typeface="Calibri"/>
              </a:defRPr>
            </a:lvl3pPr>
            <a:lvl4pPr lvl="3" algn="r" rtl="0">
              <a:buNone/>
              <a:defRPr sz="900">
                <a:solidFill>
                  <a:schemeClr val="dk2"/>
                </a:solidFill>
                <a:latin typeface="Calibri"/>
                <a:ea typeface="Calibri"/>
                <a:cs typeface="Calibri"/>
                <a:sym typeface="Calibri"/>
              </a:defRPr>
            </a:lvl4pPr>
            <a:lvl5pPr lvl="4" algn="r" rtl="0">
              <a:buNone/>
              <a:defRPr sz="900">
                <a:solidFill>
                  <a:schemeClr val="dk2"/>
                </a:solidFill>
                <a:latin typeface="Calibri"/>
                <a:ea typeface="Calibri"/>
                <a:cs typeface="Calibri"/>
                <a:sym typeface="Calibri"/>
              </a:defRPr>
            </a:lvl5pPr>
            <a:lvl6pPr lvl="5" algn="r" rtl="0">
              <a:buNone/>
              <a:defRPr sz="900">
                <a:solidFill>
                  <a:schemeClr val="dk2"/>
                </a:solidFill>
                <a:latin typeface="Calibri"/>
                <a:ea typeface="Calibri"/>
                <a:cs typeface="Calibri"/>
                <a:sym typeface="Calibri"/>
              </a:defRPr>
            </a:lvl6pPr>
            <a:lvl7pPr lvl="6" algn="r" rtl="0">
              <a:buNone/>
              <a:defRPr sz="900">
                <a:solidFill>
                  <a:schemeClr val="dk2"/>
                </a:solidFill>
                <a:latin typeface="Calibri"/>
                <a:ea typeface="Calibri"/>
                <a:cs typeface="Calibri"/>
                <a:sym typeface="Calibri"/>
              </a:defRPr>
            </a:lvl7pPr>
            <a:lvl8pPr lvl="7" algn="r" rtl="0">
              <a:buNone/>
              <a:defRPr sz="900">
                <a:solidFill>
                  <a:schemeClr val="dk2"/>
                </a:solidFill>
                <a:latin typeface="Calibri"/>
                <a:ea typeface="Calibri"/>
                <a:cs typeface="Calibri"/>
                <a:sym typeface="Calibri"/>
              </a:defRPr>
            </a:lvl8pPr>
            <a:lvl9pPr lvl="8" algn="r" rtl="0">
              <a:buNone/>
              <a:defRPr sz="9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1pPr>
            <a:lvl2pPr lvl="1"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2pPr>
            <a:lvl3pPr lvl="2"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3pPr>
            <a:lvl4pPr lvl="3"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4pPr>
            <a:lvl5pPr lvl="4"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5pPr>
            <a:lvl6pPr lvl="5"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6pPr>
            <a:lvl7pPr lvl="6"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7pPr>
            <a:lvl8pPr lvl="7"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8pPr>
            <a:lvl9pPr lvl="8"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9pPr>
          </a:lstStyle>
          <a:p>
            <a:endParaRPr/>
          </a:p>
        </p:txBody>
      </p:sp>
      <p:sp>
        <p:nvSpPr>
          <p:cNvPr id="63" name="Google Shape;63;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64" name="Google Shape;6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900">
                <a:solidFill>
                  <a:schemeClr val="dk2"/>
                </a:solidFill>
                <a:latin typeface="Calibri"/>
                <a:ea typeface="Calibri"/>
                <a:cs typeface="Calibri"/>
                <a:sym typeface="Calibri"/>
              </a:defRPr>
            </a:lvl1pPr>
            <a:lvl2pPr lvl="1" algn="r" rtl="0">
              <a:buNone/>
              <a:defRPr sz="900">
                <a:solidFill>
                  <a:schemeClr val="dk2"/>
                </a:solidFill>
                <a:latin typeface="Calibri"/>
                <a:ea typeface="Calibri"/>
                <a:cs typeface="Calibri"/>
                <a:sym typeface="Calibri"/>
              </a:defRPr>
            </a:lvl2pPr>
            <a:lvl3pPr lvl="2" algn="r" rtl="0">
              <a:buNone/>
              <a:defRPr sz="900">
                <a:solidFill>
                  <a:schemeClr val="dk2"/>
                </a:solidFill>
                <a:latin typeface="Calibri"/>
                <a:ea typeface="Calibri"/>
                <a:cs typeface="Calibri"/>
                <a:sym typeface="Calibri"/>
              </a:defRPr>
            </a:lvl3pPr>
            <a:lvl4pPr lvl="3" algn="r" rtl="0">
              <a:buNone/>
              <a:defRPr sz="900">
                <a:solidFill>
                  <a:schemeClr val="dk2"/>
                </a:solidFill>
                <a:latin typeface="Calibri"/>
                <a:ea typeface="Calibri"/>
                <a:cs typeface="Calibri"/>
                <a:sym typeface="Calibri"/>
              </a:defRPr>
            </a:lvl4pPr>
            <a:lvl5pPr lvl="4" algn="r" rtl="0">
              <a:buNone/>
              <a:defRPr sz="900">
                <a:solidFill>
                  <a:schemeClr val="dk2"/>
                </a:solidFill>
                <a:latin typeface="Calibri"/>
                <a:ea typeface="Calibri"/>
                <a:cs typeface="Calibri"/>
                <a:sym typeface="Calibri"/>
              </a:defRPr>
            </a:lvl5pPr>
            <a:lvl6pPr lvl="5" algn="r" rtl="0">
              <a:buNone/>
              <a:defRPr sz="900">
                <a:solidFill>
                  <a:schemeClr val="dk2"/>
                </a:solidFill>
                <a:latin typeface="Calibri"/>
                <a:ea typeface="Calibri"/>
                <a:cs typeface="Calibri"/>
                <a:sym typeface="Calibri"/>
              </a:defRPr>
            </a:lvl6pPr>
            <a:lvl7pPr lvl="6" algn="r" rtl="0">
              <a:buNone/>
              <a:defRPr sz="900">
                <a:solidFill>
                  <a:schemeClr val="dk2"/>
                </a:solidFill>
                <a:latin typeface="Calibri"/>
                <a:ea typeface="Calibri"/>
                <a:cs typeface="Calibri"/>
                <a:sym typeface="Calibri"/>
              </a:defRPr>
            </a:lvl7pPr>
            <a:lvl8pPr lvl="7" algn="r" rtl="0">
              <a:buNone/>
              <a:defRPr sz="900">
                <a:solidFill>
                  <a:schemeClr val="dk2"/>
                </a:solidFill>
                <a:latin typeface="Calibri"/>
                <a:ea typeface="Calibri"/>
                <a:cs typeface="Calibri"/>
                <a:sym typeface="Calibri"/>
              </a:defRPr>
            </a:lvl8pPr>
            <a:lvl9pPr lvl="8" algn="r" rtl="0">
              <a:buNone/>
              <a:defRPr sz="9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1pPr>
            <a:lvl2pPr lvl="1"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2pPr>
            <a:lvl3pPr lvl="2"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3pPr>
            <a:lvl4pPr lvl="3"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4pPr>
            <a:lvl5pPr lvl="4"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5pPr>
            <a:lvl6pPr lvl="5"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6pPr>
            <a:lvl7pPr lvl="6"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7pPr>
            <a:lvl8pPr lvl="7"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8pPr>
            <a:lvl9pPr lvl="8"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9pPr>
          </a:lstStyle>
          <a:p>
            <a:endParaRPr/>
          </a:p>
        </p:txBody>
      </p:sp>
      <p:sp>
        <p:nvSpPr>
          <p:cNvPr id="119" name="Google Shape;119;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120" name="Google Shape;120;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900">
                <a:solidFill>
                  <a:schemeClr val="dk2"/>
                </a:solidFill>
                <a:latin typeface="Calibri"/>
                <a:ea typeface="Calibri"/>
                <a:cs typeface="Calibri"/>
                <a:sym typeface="Calibri"/>
              </a:defRPr>
            </a:lvl1pPr>
            <a:lvl2pPr lvl="1" algn="r" rtl="0">
              <a:buNone/>
              <a:defRPr sz="900">
                <a:solidFill>
                  <a:schemeClr val="dk2"/>
                </a:solidFill>
                <a:latin typeface="Calibri"/>
                <a:ea typeface="Calibri"/>
                <a:cs typeface="Calibri"/>
                <a:sym typeface="Calibri"/>
              </a:defRPr>
            </a:lvl2pPr>
            <a:lvl3pPr lvl="2" algn="r" rtl="0">
              <a:buNone/>
              <a:defRPr sz="900">
                <a:solidFill>
                  <a:schemeClr val="dk2"/>
                </a:solidFill>
                <a:latin typeface="Calibri"/>
                <a:ea typeface="Calibri"/>
                <a:cs typeface="Calibri"/>
                <a:sym typeface="Calibri"/>
              </a:defRPr>
            </a:lvl3pPr>
            <a:lvl4pPr lvl="3" algn="r" rtl="0">
              <a:buNone/>
              <a:defRPr sz="900">
                <a:solidFill>
                  <a:schemeClr val="dk2"/>
                </a:solidFill>
                <a:latin typeface="Calibri"/>
                <a:ea typeface="Calibri"/>
                <a:cs typeface="Calibri"/>
                <a:sym typeface="Calibri"/>
              </a:defRPr>
            </a:lvl4pPr>
            <a:lvl5pPr lvl="4" algn="r" rtl="0">
              <a:buNone/>
              <a:defRPr sz="900">
                <a:solidFill>
                  <a:schemeClr val="dk2"/>
                </a:solidFill>
                <a:latin typeface="Calibri"/>
                <a:ea typeface="Calibri"/>
                <a:cs typeface="Calibri"/>
                <a:sym typeface="Calibri"/>
              </a:defRPr>
            </a:lvl5pPr>
            <a:lvl6pPr lvl="5" algn="r" rtl="0">
              <a:buNone/>
              <a:defRPr sz="900">
                <a:solidFill>
                  <a:schemeClr val="dk2"/>
                </a:solidFill>
                <a:latin typeface="Calibri"/>
                <a:ea typeface="Calibri"/>
                <a:cs typeface="Calibri"/>
                <a:sym typeface="Calibri"/>
              </a:defRPr>
            </a:lvl6pPr>
            <a:lvl7pPr lvl="6" algn="r" rtl="0">
              <a:buNone/>
              <a:defRPr sz="900">
                <a:solidFill>
                  <a:schemeClr val="dk2"/>
                </a:solidFill>
                <a:latin typeface="Calibri"/>
                <a:ea typeface="Calibri"/>
                <a:cs typeface="Calibri"/>
                <a:sym typeface="Calibri"/>
              </a:defRPr>
            </a:lvl7pPr>
            <a:lvl8pPr lvl="7" algn="r" rtl="0">
              <a:buNone/>
              <a:defRPr sz="900">
                <a:solidFill>
                  <a:schemeClr val="dk2"/>
                </a:solidFill>
                <a:latin typeface="Calibri"/>
                <a:ea typeface="Calibri"/>
                <a:cs typeface="Calibri"/>
                <a:sym typeface="Calibri"/>
              </a:defRPr>
            </a:lvl8pPr>
            <a:lvl9pPr lvl="8" algn="r" rtl="0">
              <a:buNone/>
              <a:defRPr sz="9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1pPr>
            <a:lvl2pPr lvl="1"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2pPr>
            <a:lvl3pPr lvl="2"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3pPr>
            <a:lvl4pPr lvl="3"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4pPr>
            <a:lvl5pPr lvl="4"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5pPr>
            <a:lvl6pPr lvl="5"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6pPr>
            <a:lvl7pPr lvl="6"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7pPr>
            <a:lvl8pPr lvl="7"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8pPr>
            <a:lvl9pPr lvl="8"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9pPr>
          </a:lstStyle>
          <a:p>
            <a:endParaRPr/>
          </a:p>
        </p:txBody>
      </p:sp>
      <p:sp>
        <p:nvSpPr>
          <p:cNvPr id="175" name="Google Shape;175;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176" name="Google Shape;176;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900">
                <a:solidFill>
                  <a:schemeClr val="dk2"/>
                </a:solidFill>
                <a:latin typeface="Calibri"/>
                <a:ea typeface="Calibri"/>
                <a:cs typeface="Calibri"/>
                <a:sym typeface="Calibri"/>
              </a:defRPr>
            </a:lvl1pPr>
            <a:lvl2pPr lvl="1" algn="r" rtl="0">
              <a:buNone/>
              <a:defRPr sz="900">
                <a:solidFill>
                  <a:schemeClr val="dk2"/>
                </a:solidFill>
                <a:latin typeface="Calibri"/>
                <a:ea typeface="Calibri"/>
                <a:cs typeface="Calibri"/>
                <a:sym typeface="Calibri"/>
              </a:defRPr>
            </a:lvl2pPr>
            <a:lvl3pPr lvl="2" algn="r" rtl="0">
              <a:buNone/>
              <a:defRPr sz="900">
                <a:solidFill>
                  <a:schemeClr val="dk2"/>
                </a:solidFill>
                <a:latin typeface="Calibri"/>
                <a:ea typeface="Calibri"/>
                <a:cs typeface="Calibri"/>
                <a:sym typeface="Calibri"/>
              </a:defRPr>
            </a:lvl3pPr>
            <a:lvl4pPr lvl="3" algn="r" rtl="0">
              <a:buNone/>
              <a:defRPr sz="900">
                <a:solidFill>
                  <a:schemeClr val="dk2"/>
                </a:solidFill>
                <a:latin typeface="Calibri"/>
                <a:ea typeface="Calibri"/>
                <a:cs typeface="Calibri"/>
                <a:sym typeface="Calibri"/>
              </a:defRPr>
            </a:lvl4pPr>
            <a:lvl5pPr lvl="4" algn="r" rtl="0">
              <a:buNone/>
              <a:defRPr sz="900">
                <a:solidFill>
                  <a:schemeClr val="dk2"/>
                </a:solidFill>
                <a:latin typeface="Calibri"/>
                <a:ea typeface="Calibri"/>
                <a:cs typeface="Calibri"/>
                <a:sym typeface="Calibri"/>
              </a:defRPr>
            </a:lvl5pPr>
            <a:lvl6pPr lvl="5" algn="r" rtl="0">
              <a:buNone/>
              <a:defRPr sz="900">
                <a:solidFill>
                  <a:schemeClr val="dk2"/>
                </a:solidFill>
                <a:latin typeface="Calibri"/>
                <a:ea typeface="Calibri"/>
                <a:cs typeface="Calibri"/>
                <a:sym typeface="Calibri"/>
              </a:defRPr>
            </a:lvl6pPr>
            <a:lvl7pPr lvl="6" algn="r" rtl="0">
              <a:buNone/>
              <a:defRPr sz="900">
                <a:solidFill>
                  <a:schemeClr val="dk2"/>
                </a:solidFill>
                <a:latin typeface="Calibri"/>
                <a:ea typeface="Calibri"/>
                <a:cs typeface="Calibri"/>
                <a:sym typeface="Calibri"/>
              </a:defRPr>
            </a:lvl7pPr>
            <a:lvl8pPr lvl="7" algn="r" rtl="0">
              <a:buNone/>
              <a:defRPr sz="900">
                <a:solidFill>
                  <a:schemeClr val="dk2"/>
                </a:solidFill>
                <a:latin typeface="Calibri"/>
                <a:ea typeface="Calibri"/>
                <a:cs typeface="Calibri"/>
                <a:sym typeface="Calibri"/>
              </a:defRPr>
            </a:lvl8pPr>
            <a:lvl9pPr lvl="8" algn="r" rtl="0">
              <a:buNone/>
              <a:defRPr sz="9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29"/>
        <p:cNvGrpSpPr/>
        <p:nvPr/>
      </p:nvGrpSpPr>
      <p:grpSpPr>
        <a:xfrm>
          <a:off x="0" y="0"/>
          <a:ext cx="0" cy="0"/>
          <a:chOff x="0" y="0"/>
          <a:chExt cx="0" cy="0"/>
        </a:xfrm>
      </p:grpSpPr>
      <p:sp>
        <p:nvSpPr>
          <p:cNvPr id="230" name="Google Shape;230;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1pPr>
            <a:lvl2pPr lvl="1"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2pPr>
            <a:lvl3pPr lvl="2"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3pPr>
            <a:lvl4pPr lvl="3"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4pPr>
            <a:lvl5pPr lvl="4"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5pPr>
            <a:lvl6pPr lvl="5"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6pPr>
            <a:lvl7pPr lvl="6"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7pPr>
            <a:lvl8pPr lvl="7"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8pPr>
            <a:lvl9pPr lvl="8"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9pPr>
          </a:lstStyle>
          <a:p>
            <a:endParaRPr/>
          </a:p>
        </p:txBody>
      </p:sp>
      <p:sp>
        <p:nvSpPr>
          <p:cNvPr id="231" name="Google Shape;231;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232" name="Google Shape;232;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900">
                <a:solidFill>
                  <a:schemeClr val="dk2"/>
                </a:solidFill>
                <a:latin typeface="Calibri"/>
                <a:ea typeface="Calibri"/>
                <a:cs typeface="Calibri"/>
                <a:sym typeface="Calibri"/>
              </a:defRPr>
            </a:lvl1pPr>
            <a:lvl2pPr lvl="1" algn="r" rtl="0">
              <a:buNone/>
              <a:defRPr sz="900">
                <a:solidFill>
                  <a:schemeClr val="dk2"/>
                </a:solidFill>
                <a:latin typeface="Calibri"/>
                <a:ea typeface="Calibri"/>
                <a:cs typeface="Calibri"/>
                <a:sym typeface="Calibri"/>
              </a:defRPr>
            </a:lvl2pPr>
            <a:lvl3pPr lvl="2" algn="r" rtl="0">
              <a:buNone/>
              <a:defRPr sz="900">
                <a:solidFill>
                  <a:schemeClr val="dk2"/>
                </a:solidFill>
                <a:latin typeface="Calibri"/>
                <a:ea typeface="Calibri"/>
                <a:cs typeface="Calibri"/>
                <a:sym typeface="Calibri"/>
              </a:defRPr>
            </a:lvl3pPr>
            <a:lvl4pPr lvl="3" algn="r" rtl="0">
              <a:buNone/>
              <a:defRPr sz="900">
                <a:solidFill>
                  <a:schemeClr val="dk2"/>
                </a:solidFill>
                <a:latin typeface="Calibri"/>
                <a:ea typeface="Calibri"/>
                <a:cs typeface="Calibri"/>
                <a:sym typeface="Calibri"/>
              </a:defRPr>
            </a:lvl4pPr>
            <a:lvl5pPr lvl="4" algn="r" rtl="0">
              <a:buNone/>
              <a:defRPr sz="900">
                <a:solidFill>
                  <a:schemeClr val="dk2"/>
                </a:solidFill>
                <a:latin typeface="Calibri"/>
                <a:ea typeface="Calibri"/>
                <a:cs typeface="Calibri"/>
                <a:sym typeface="Calibri"/>
              </a:defRPr>
            </a:lvl5pPr>
            <a:lvl6pPr lvl="5" algn="r" rtl="0">
              <a:buNone/>
              <a:defRPr sz="900">
                <a:solidFill>
                  <a:schemeClr val="dk2"/>
                </a:solidFill>
                <a:latin typeface="Calibri"/>
                <a:ea typeface="Calibri"/>
                <a:cs typeface="Calibri"/>
                <a:sym typeface="Calibri"/>
              </a:defRPr>
            </a:lvl6pPr>
            <a:lvl7pPr lvl="6" algn="r" rtl="0">
              <a:buNone/>
              <a:defRPr sz="900">
                <a:solidFill>
                  <a:schemeClr val="dk2"/>
                </a:solidFill>
                <a:latin typeface="Calibri"/>
                <a:ea typeface="Calibri"/>
                <a:cs typeface="Calibri"/>
                <a:sym typeface="Calibri"/>
              </a:defRPr>
            </a:lvl7pPr>
            <a:lvl8pPr lvl="7" algn="r" rtl="0">
              <a:buNone/>
              <a:defRPr sz="900">
                <a:solidFill>
                  <a:schemeClr val="dk2"/>
                </a:solidFill>
                <a:latin typeface="Calibri"/>
                <a:ea typeface="Calibri"/>
                <a:cs typeface="Calibri"/>
                <a:sym typeface="Calibri"/>
              </a:defRPr>
            </a:lvl8pPr>
            <a:lvl9pPr lvl="8" algn="r" rtl="0">
              <a:buNone/>
              <a:defRPr sz="9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86"/>
        <p:cNvGrpSpPr/>
        <p:nvPr/>
      </p:nvGrpSpPr>
      <p:grpSpPr>
        <a:xfrm>
          <a:off x="0" y="0"/>
          <a:ext cx="0" cy="0"/>
          <a:chOff x="0" y="0"/>
          <a:chExt cx="0" cy="0"/>
        </a:xfrm>
      </p:grpSpPr>
      <p:sp>
        <p:nvSpPr>
          <p:cNvPr id="287" name="Google Shape;287;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1pPr>
            <a:lvl2pPr lvl="1"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2pPr>
            <a:lvl3pPr lvl="2"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3pPr>
            <a:lvl4pPr lvl="3"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4pPr>
            <a:lvl5pPr lvl="4"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5pPr>
            <a:lvl6pPr lvl="5"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6pPr>
            <a:lvl7pPr lvl="6"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7pPr>
            <a:lvl8pPr lvl="7"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8pPr>
            <a:lvl9pPr lvl="8" rt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9pPr>
          </a:lstStyle>
          <a:p>
            <a:endParaRPr/>
          </a:p>
        </p:txBody>
      </p:sp>
      <p:sp>
        <p:nvSpPr>
          <p:cNvPr id="288" name="Google Shape;288;p5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289" name="Google Shape;289;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900">
                <a:solidFill>
                  <a:schemeClr val="dk2"/>
                </a:solidFill>
                <a:latin typeface="Calibri"/>
                <a:ea typeface="Calibri"/>
                <a:cs typeface="Calibri"/>
                <a:sym typeface="Calibri"/>
              </a:defRPr>
            </a:lvl1pPr>
            <a:lvl2pPr lvl="1" algn="r" rtl="0">
              <a:buNone/>
              <a:defRPr sz="900">
                <a:solidFill>
                  <a:schemeClr val="dk2"/>
                </a:solidFill>
                <a:latin typeface="Calibri"/>
                <a:ea typeface="Calibri"/>
                <a:cs typeface="Calibri"/>
                <a:sym typeface="Calibri"/>
              </a:defRPr>
            </a:lvl2pPr>
            <a:lvl3pPr lvl="2" algn="r" rtl="0">
              <a:buNone/>
              <a:defRPr sz="900">
                <a:solidFill>
                  <a:schemeClr val="dk2"/>
                </a:solidFill>
                <a:latin typeface="Calibri"/>
                <a:ea typeface="Calibri"/>
                <a:cs typeface="Calibri"/>
                <a:sym typeface="Calibri"/>
              </a:defRPr>
            </a:lvl3pPr>
            <a:lvl4pPr lvl="3" algn="r" rtl="0">
              <a:buNone/>
              <a:defRPr sz="900">
                <a:solidFill>
                  <a:schemeClr val="dk2"/>
                </a:solidFill>
                <a:latin typeface="Calibri"/>
                <a:ea typeface="Calibri"/>
                <a:cs typeface="Calibri"/>
                <a:sym typeface="Calibri"/>
              </a:defRPr>
            </a:lvl4pPr>
            <a:lvl5pPr lvl="4" algn="r" rtl="0">
              <a:buNone/>
              <a:defRPr sz="900">
                <a:solidFill>
                  <a:schemeClr val="dk2"/>
                </a:solidFill>
                <a:latin typeface="Calibri"/>
                <a:ea typeface="Calibri"/>
                <a:cs typeface="Calibri"/>
                <a:sym typeface="Calibri"/>
              </a:defRPr>
            </a:lvl5pPr>
            <a:lvl6pPr lvl="5" algn="r" rtl="0">
              <a:buNone/>
              <a:defRPr sz="900">
                <a:solidFill>
                  <a:schemeClr val="dk2"/>
                </a:solidFill>
                <a:latin typeface="Calibri"/>
                <a:ea typeface="Calibri"/>
                <a:cs typeface="Calibri"/>
                <a:sym typeface="Calibri"/>
              </a:defRPr>
            </a:lvl6pPr>
            <a:lvl7pPr lvl="6" algn="r" rtl="0">
              <a:buNone/>
              <a:defRPr sz="900">
                <a:solidFill>
                  <a:schemeClr val="dk2"/>
                </a:solidFill>
                <a:latin typeface="Calibri"/>
                <a:ea typeface="Calibri"/>
                <a:cs typeface="Calibri"/>
                <a:sym typeface="Calibri"/>
              </a:defRPr>
            </a:lvl7pPr>
            <a:lvl8pPr lvl="7" algn="r" rtl="0">
              <a:buNone/>
              <a:defRPr sz="900">
                <a:solidFill>
                  <a:schemeClr val="dk2"/>
                </a:solidFill>
                <a:latin typeface="Calibri"/>
                <a:ea typeface="Calibri"/>
                <a:cs typeface="Calibri"/>
                <a:sym typeface="Calibri"/>
              </a:defRPr>
            </a:lvl8pPr>
            <a:lvl9pPr lvl="8" algn="r" rtl="0">
              <a:buNone/>
              <a:defRPr sz="9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vaph.be/documenten/een-kwaliteitsvol-leven-voor-iedere-persoon-met-een-handicap-een-open-en-toegankelijke-samenleving" TargetMode="External"/><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hyperlink" Target="https://www.vaph.be/documenten/besluit-van-de-vlaamse-regering-van-19-april-202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vaph.be/documenten/infonota-inf/24/10-wijzigingsbesluit-rth-principieel-goedgekeurd-door-de-vlaamse-regerin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ocs.google.com/forms/d/e/1FAIpQLSdOJBEIzes1wki7DO301PZehLCHppyTWtp04QeyDzdhrTNTxg/viewfor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hyperlink" Target="https://www.vaph.be/pilootfase-nieuw-beleid-rechtstreeks-toegankelijke-vaph-hulp-rth" TargetMode="External"/><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vaph.be/contact"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hyperlink" Target="http://www.vaph.be"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www.vaph.be/actueel/magazines" TargetMode="External"/><Relationship Id="rId4" Type="http://schemas.openxmlformats.org/officeDocument/2006/relationships/hyperlink" Target="http://www.vaph.be/nieuwsbrief/inschrijve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60"/>
          <p:cNvSpPr txBox="1">
            <a:spLocks noGrp="1"/>
          </p:cNvSpPr>
          <p:nvPr>
            <p:ph type="ctrTitle"/>
          </p:nvPr>
        </p:nvSpPr>
        <p:spPr>
          <a:xfrm>
            <a:off x="1601325" y="3348400"/>
            <a:ext cx="7231200" cy="120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nl"/>
              <a:t>Verlengde pilootfase RTH </a:t>
            </a:r>
            <a:endParaRPr/>
          </a:p>
          <a:p>
            <a:pPr marL="0" lvl="0" indent="0" algn="r" rtl="0">
              <a:spcBef>
                <a:spcPts val="0"/>
              </a:spcBef>
              <a:spcAft>
                <a:spcPts val="0"/>
              </a:spcAft>
              <a:buNone/>
            </a:pPr>
            <a:r>
              <a:rPr lang="nl"/>
              <a:t>Online infosessie nieuwe initiatieven</a:t>
            </a:r>
            <a:endParaRPr/>
          </a:p>
        </p:txBody>
      </p:sp>
      <p:sp>
        <p:nvSpPr>
          <p:cNvPr id="341" name="Google Shape;341;p60"/>
          <p:cNvSpPr txBox="1">
            <a:spLocks noGrp="1"/>
          </p:cNvSpPr>
          <p:nvPr>
            <p:ph type="subTitle" idx="1"/>
          </p:nvPr>
        </p:nvSpPr>
        <p:spPr>
          <a:xfrm>
            <a:off x="3359175" y="4672525"/>
            <a:ext cx="5473200" cy="45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nl" sz="2000"/>
              <a:t>1 oktober 2024</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9"/>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Het ruimere kader</a:t>
            </a:r>
            <a:endParaRPr/>
          </a:p>
        </p:txBody>
      </p:sp>
      <p:sp>
        <p:nvSpPr>
          <p:cNvPr id="402" name="Google Shape;402;p6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De 4 basisprincipes van RTH</a:t>
            </a:r>
            <a:endParaRPr/>
          </a:p>
        </p:txBody>
      </p:sp>
      <p:sp>
        <p:nvSpPr>
          <p:cNvPr id="408" name="Google Shape;408;p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t>Rechtstreeks toegankelijke ondersteuning </a:t>
            </a:r>
            <a:endParaRPr/>
          </a:p>
          <a:p>
            <a:pPr marL="457200" lvl="0" indent="-342900" algn="l" rtl="0">
              <a:spcBef>
                <a:spcPts val="1600"/>
              </a:spcBef>
              <a:spcAft>
                <a:spcPts val="0"/>
              </a:spcAft>
              <a:buClr>
                <a:schemeClr val="dk2"/>
              </a:buClr>
              <a:buSzPts val="1800"/>
              <a:buAutoNum type="arabicPeriod"/>
            </a:pPr>
            <a:r>
              <a:rPr lang="nl"/>
              <a:t>is snel inzetbaar en flexibel aanpasbaar;</a:t>
            </a:r>
            <a:endParaRPr/>
          </a:p>
          <a:p>
            <a:pPr marL="457200" lvl="0" indent="-342900" algn="l" rtl="0">
              <a:spcBef>
                <a:spcPts val="0"/>
              </a:spcBef>
              <a:spcAft>
                <a:spcPts val="0"/>
              </a:spcAft>
              <a:buClr>
                <a:schemeClr val="dk2"/>
              </a:buClr>
              <a:buSzPts val="1800"/>
              <a:buAutoNum type="arabicPeriod"/>
            </a:pPr>
            <a:r>
              <a:rPr lang="nl"/>
              <a:t>is laagdrempelig en nabij </a:t>
            </a:r>
            <a:r>
              <a:rPr lang="nl" sz="1600"/>
              <a:t>(beschikbaar, betaalbaar, bereikbaar, begrijpbaar, betrouwbaar)</a:t>
            </a:r>
            <a:r>
              <a:rPr lang="nl"/>
              <a:t>;</a:t>
            </a:r>
            <a:endParaRPr/>
          </a:p>
          <a:p>
            <a:pPr marL="457200" lvl="0" indent="-342900" algn="l" rtl="0">
              <a:spcBef>
                <a:spcPts val="0"/>
              </a:spcBef>
              <a:spcAft>
                <a:spcPts val="0"/>
              </a:spcAft>
              <a:buClr>
                <a:schemeClr val="dk2"/>
              </a:buClr>
              <a:buSzPts val="1800"/>
              <a:buAutoNum type="arabicPeriod"/>
            </a:pPr>
            <a:r>
              <a:rPr lang="nl"/>
              <a:t>is vraaggericht en op maat </a:t>
            </a:r>
            <a:r>
              <a:rPr lang="nl" sz="1600"/>
              <a:t>(bruikbaar)</a:t>
            </a:r>
            <a:r>
              <a:rPr lang="nl"/>
              <a:t>;</a:t>
            </a:r>
            <a:endParaRPr/>
          </a:p>
          <a:p>
            <a:pPr marL="457200" lvl="0" indent="-342900" algn="l" rtl="0">
              <a:spcBef>
                <a:spcPts val="0"/>
              </a:spcBef>
              <a:spcAft>
                <a:spcPts val="0"/>
              </a:spcAft>
              <a:buClr>
                <a:schemeClr val="dk2"/>
              </a:buClr>
              <a:buSzPts val="1800"/>
              <a:buAutoNum type="arabicPeriod"/>
            </a:pPr>
            <a:r>
              <a:rPr lang="nl"/>
              <a:t>wordt geïntegreerd en afgestemd met andere (niet-VAPH)-ondersteuning </a:t>
            </a:r>
            <a:r>
              <a:rPr lang="nl" sz="1600"/>
              <a:t>(bekend).</a:t>
            </a:r>
            <a:endParaRPr sz="1600"/>
          </a:p>
          <a:p>
            <a:pPr marL="0" lvl="0" indent="0" algn="l" rtl="0">
              <a:spcBef>
                <a:spcPts val="1600"/>
              </a:spcBef>
              <a:spcAft>
                <a:spcPts val="1600"/>
              </a:spcAft>
              <a:buNone/>
            </a:pPr>
            <a:endParaRPr/>
          </a:p>
        </p:txBody>
      </p:sp>
      <p:sp>
        <p:nvSpPr>
          <p:cNvPr id="409" name="Google Shape;409;p70"/>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Basisprincipe 1: Snel inzetbaar en flexibel aanpasbaar</a:t>
            </a:r>
            <a:endParaRPr/>
          </a:p>
        </p:txBody>
      </p:sp>
      <p:sp>
        <p:nvSpPr>
          <p:cNvPr id="415" name="Google Shape;415;p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Rechtstreeks toegankelijke hulp </a:t>
            </a:r>
            <a:r>
              <a:rPr lang="nl" u="sng"/>
              <a:t>kan meteen geactiveerd worden</a:t>
            </a:r>
            <a:r>
              <a:rPr lang="nl"/>
              <a:t>; de persoon met een (vermoeden van) handicap wordt (minstens al deels en/of tijdelijk) op weg geholpen en hoeft niet nodeloos te wachten</a:t>
            </a:r>
            <a:endParaRPr/>
          </a:p>
          <a:p>
            <a:pPr marL="0" lvl="0" indent="0" algn="l" rtl="0">
              <a:spcBef>
                <a:spcPts val="1600"/>
              </a:spcBef>
              <a:spcAft>
                <a:spcPts val="1600"/>
              </a:spcAft>
              <a:buClr>
                <a:schemeClr val="dk1"/>
              </a:buClr>
              <a:buSzPts val="1100"/>
              <a:buFont typeface="Arial"/>
              <a:buNone/>
            </a:pPr>
            <a:r>
              <a:rPr lang="nl"/>
              <a:t>Een gestart traject rechtstreeks toegankelijke hulp </a:t>
            </a:r>
            <a:r>
              <a:rPr lang="nl" u="sng"/>
              <a:t>kan</a:t>
            </a:r>
            <a:r>
              <a:rPr lang="nl"/>
              <a:t> indien nodig en wenselijk </a:t>
            </a:r>
            <a:r>
              <a:rPr lang="nl" u="sng"/>
              <a:t>onderbroken en nadien opnieuw hervat worden</a:t>
            </a:r>
            <a:r>
              <a:rPr lang="nl"/>
              <a:t>; als de vragen en noden van de persoon wijzigen, volgt de ondersteuning</a:t>
            </a:r>
            <a:endParaRPr/>
          </a:p>
        </p:txBody>
      </p:sp>
      <p:sp>
        <p:nvSpPr>
          <p:cNvPr id="416" name="Google Shape;416;p7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Basisprincipe 2: Laagdrempelig en nabij</a:t>
            </a:r>
            <a:endParaRPr/>
          </a:p>
        </p:txBody>
      </p:sp>
      <p:sp>
        <p:nvSpPr>
          <p:cNvPr id="422" name="Google Shape;422;p72"/>
          <p:cNvSpPr txBox="1">
            <a:spLocks noGrp="1"/>
          </p:cNvSpPr>
          <p:nvPr>
            <p:ph type="body" idx="1"/>
          </p:nvPr>
        </p:nvSpPr>
        <p:spPr>
          <a:xfrm>
            <a:off x="311700" y="1152475"/>
            <a:ext cx="8520600" cy="3730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t>Rechtstreeks toegankelijke ondersteuning is voor personen met een (vermoeden van) handicap en hun netwerk</a:t>
            </a:r>
            <a:endParaRPr/>
          </a:p>
          <a:p>
            <a:pPr marL="457200" lvl="0" indent="-342900" algn="l" rtl="0">
              <a:lnSpc>
                <a:spcPct val="100000"/>
              </a:lnSpc>
              <a:spcBef>
                <a:spcPts val="1600"/>
              </a:spcBef>
              <a:spcAft>
                <a:spcPts val="0"/>
              </a:spcAft>
              <a:buClr>
                <a:schemeClr val="dk2"/>
              </a:buClr>
              <a:buSzPts val="1800"/>
              <a:buChar char="●"/>
            </a:pPr>
            <a:r>
              <a:rPr lang="nl"/>
              <a:t>beschikbaar</a:t>
            </a:r>
            <a:endParaRPr/>
          </a:p>
          <a:p>
            <a:pPr marL="457200" lvl="0" indent="-342900" algn="l" rtl="0">
              <a:lnSpc>
                <a:spcPct val="100000"/>
              </a:lnSpc>
              <a:spcBef>
                <a:spcPts val="0"/>
              </a:spcBef>
              <a:spcAft>
                <a:spcPts val="0"/>
              </a:spcAft>
              <a:buClr>
                <a:schemeClr val="dk2"/>
              </a:buClr>
              <a:buSzPts val="1800"/>
              <a:buChar char="●"/>
            </a:pPr>
            <a:r>
              <a:rPr lang="nl"/>
              <a:t>betaalbaar: </a:t>
            </a:r>
            <a:r>
              <a:rPr lang="nl" sz="1400"/>
              <a:t>het aantal personeelspunten dat aangerekend wordt, is in verhouding tot de feitelijk geboden ondersteuning, de eigen bijdrage die wordt aangerekend is afgestemd op de financiële mogelijkheden van de gebruiker, de aanbieder is transparant over de prijs die wordt aangerekend (punten en bijdrage)</a:t>
            </a:r>
            <a:endParaRPr sz="1400"/>
          </a:p>
          <a:p>
            <a:pPr marL="457200" lvl="0" indent="-342900" algn="l" rtl="0">
              <a:lnSpc>
                <a:spcPct val="100000"/>
              </a:lnSpc>
              <a:spcBef>
                <a:spcPts val="0"/>
              </a:spcBef>
              <a:spcAft>
                <a:spcPts val="0"/>
              </a:spcAft>
              <a:buClr>
                <a:schemeClr val="dk2"/>
              </a:buClr>
              <a:buSzPts val="1800"/>
              <a:buChar char="●"/>
            </a:pPr>
            <a:r>
              <a:rPr lang="nl"/>
              <a:t>bereikbaar: </a:t>
            </a:r>
            <a:r>
              <a:rPr lang="nl" sz="1400"/>
              <a:t>de gebruiker raakt makkelijk tot de plaats waar de ondersteuning wordt geboden, of de ondersteuning komt tot bij de persoon</a:t>
            </a:r>
            <a:endParaRPr sz="1400"/>
          </a:p>
          <a:p>
            <a:pPr marL="457200" lvl="0" indent="-342900" algn="l" rtl="0">
              <a:lnSpc>
                <a:spcPct val="100000"/>
              </a:lnSpc>
              <a:spcBef>
                <a:spcPts val="0"/>
              </a:spcBef>
              <a:spcAft>
                <a:spcPts val="0"/>
              </a:spcAft>
              <a:buClr>
                <a:schemeClr val="dk2"/>
              </a:buClr>
              <a:buSzPts val="1800"/>
              <a:buChar char="●"/>
            </a:pPr>
            <a:r>
              <a:rPr lang="nl"/>
              <a:t>begrijpbaar: </a:t>
            </a:r>
            <a:r>
              <a:rPr lang="nl" sz="1400"/>
              <a:t>is alle informatie over de ondersteuning en de wijze waarop, de voorwaarden waaronder die geboden wordt duidelijk voor de persoon? is er eventueel iemand beschikbaar die als ‘tolk’ kan dienen of die hulp kan bieden bij (moeilijkere) gesprekken?</a:t>
            </a:r>
            <a:endParaRPr sz="1400"/>
          </a:p>
          <a:p>
            <a:pPr marL="457200" lvl="0" indent="-342900" algn="l" rtl="0">
              <a:lnSpc>
                <a:spcPct val="100000"/>
              </a:lnSpc>
              <a:spcBef>
                <a:spcPts val="0"/>
              </a:spcBef>
              <a:spcAft>
                <a:spcPts val="0"/>
              </a:spcAft>
              <a:buClr>
                <a:schemeClr val="dk2"/>
              </a:buClr>
              <a:buSzPts val="1800"/>
              <a:buChar char="●"/>
            </a:pPr>
            <a:r>
              <a:rPr lang="nl"/>
              <a:t>betrouwbaar: </a:t>
            </a:r>
            <a:r>
              <a:rPr lang="nl" sz="1400"/>
              <a:t>heeft de persoon met een handicap vertrouwen in het initiatief en de personen die de ondersteuning bieden, voelt hij/zij zich voldoende veilig?</a:t>
            </a:r>
            <a:endParaRPr sz="1400"/>
          </a:p>
          <a:p>
            <a:pPr marL="0" lvl="0" indent="0" algn="l" rtl="0">
              <a:spcBef>
                <a:spcPts val="1600"/>
              </a:spcBef>
              <a:spcAft>
                <a:spcPts val="1600"/>
              </a:spcAft>
              <a:buNone/>
            </a:pPr>
            <a:endParaRPr/>
          </a:p>
        </p:txBody>
      </p:sp>
      <p:sp>
        <p:nvSpPr>
          <p:cNvPr id="423" name="Google Shape;423;p72"/>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Basisprincipe 3: Vraaggericht en op maat</a:t>
            </a:r>
            <a:endParaRPr/>
          </a:p>
        </p:txBody>
      </p:sp>
      <p:sp>
        <p:nvSpPr>
          <p:cNvPr id="429" name="Google Shape;429;p7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t>De geboden rechtstreeks toegankelijke hulp speelt in op de vraag van de persoon met een (vermoeden van) handicap en zijn netwerk, wordt aangepast aan diens specifieke noden en behoeften en is daardoor direct </a:t>
            </a:r>
            <a:r>
              <a:rPr lang="nl" u="sng"/>
              <a:t>bruikbaar</a:t>
            </a:r>
            <a:r>
              <a:rPr lang="nl"/>
              <a:t> voor betrokkene(n). </a:t>
            </a:r>
            <a:endParaRPr/>
          </a:p>
          <a:p>
            <a:pPr marL="0" lvl="0" indent="0" algn="l" rtl="0">
              <a:spcBef>
                <a:spcPts val="1600"/>
              </a:spcBef>
              <a:spcAft>
                <a:spcPts val="0"/>
              </a:spcAft>
              <a:buClr>
                <a:schemeClr val="dk1"/>
              </a:buClr>
              <a:buSzPts val="1100"/>
              <a:buFont typeface="Arial"/>
              <a:buNone/>
            </a:pPr>
            <a:r>
              <a:rPr lang="nl"/>
              <a:t>Belangrijke vraag vanuit gebruikerszijde: heeft de persoon er iets aan?</a:t>
            </a:r>
            <a:endParaRPr/>
          </a:p>
          <a:p>
            <a:pPr marL="0" lvl="0" indent="0" algn="l" rtl="0">
              <a:spcBef>
                <a:spcPts val="1600"/>
              </a:spcBef>
              <a:spcAft>
                <a:spcPts val="1600"/>
              </a:spcAft>
              <a:buNone/>
            </a:pPr>
            <a:endParaRPr/>
          </a:p>
        </p:txBody>
      </p:sp>
      <p:sp>
        <p:nvSpPr>
          <p:cNvPr id="430" name="Google Shape;430;p7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Basisprincipe 4: Geïntegreerd en afgestemd met andere ondersteuning</a:t>
            </a:r>
            <a:endParaRPr/>
          </a:p>
        </p:txBody>
      </p:sp>
      <p:sp>
        <p:nvSpPr>
          <p:cNvPr id="436" name="Google Shape;436;p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t>Het aanbod rechtstreeks toegankelijke hulp staat doorgaans niet op zichzelf, maar is </a:t>
            </a:r>
            <a:r>
              <a:rPr lang="nl" u="sng"/>
              <a:t>meestal aanvullend en aansluitend op of voorafgaand aan andere (niet-VAPH) zorg en ondersteuning</a:t>
            </a:r>
            <a:r>
              <a:rPr lang="nl"/>
              <a:t>.</a:t>
            </a:r>
            <a:endParaRPr/>
          </a:p>
          <a:p>
            <a:pPr marL="0" lvl="0" indent="0" algn="l" rtl="0">
              <a:spcBef>
                <a:spcPts val="1600"/>
              </a:spcBef>
              <a:spcAft>
                <a:spcPts val="0"/>
              </a:spcAft>
              <a:buClr>
                <a:schemeClr val="dk1"/>
              </a:buClr>
              <a:buSzPts val="1100"/>
              <a:buFont typeface="Arial"/>
              <a:buNone/>
            </a:pPr>
            <a:r>
              <a:rPr lang="nl"/>
              <a:t>Het handicapspecifieke aanbod rechtstreeks toegankelijke hulp en de organisaties die het aanbieden, is </a:t>
            </a:r>
            <a:r>
              <a:rPr lang="nl" u="sng"/>
              <a:t>gekend</a:t>
            </a:r>
            <a:r>
              <a:rPr lang="nl"/>
              <a:t> in de regio en bij andere partners in zorg en welzijn.</a:t>
            </a:r>
            <a:endParaRPr/>
          </a:p>
          <a:p>
            <a:pPr marL="0" lvl="0" indent="0" algn="l" rtl="0">
              <a:spcBef>
                <a:spcPts val="1600"/>
              </a:spcBef>
              <a:spcAft>
                <a:spcPts val="0"/>
              </a:spcAft>
              <a:buClr>
                <a:schemeClr val="dk1"/>
              </a:buClr>
              <a:buSzPts val="1100"/>
              <a:buFont typeface="Arial"/>
              <a:buNone/>
            </a:pPr>
            <a:r>
              <a:rPr lang="nl"/>
              <a:t>Omgekeerd zijn de RTH-aanbieders </a:t>
            </a:r>
            <a:r>
              <a:rPr lang="nl" u="sng"/>
              <a:t>vertrouwd met andere hulp- en dienstverleningsorganisaties</a:t>
            </a:r>
            <a:r>
              <a:rPr lang="nl"/>
              <a:t> in de buurt/in de regio en </a:t>
            </a:r>
            <a:r>
              <a:rPr lang="nl" u="sng"/>
              <a:t>werken</a:t>
            </a:r>
            <a:r>
              <a:rPr lang="nl"/>
              <a:t> ze vlot </a:t>
            </a:r>
            <a:r>
              <a:rPr lang="nl" u="sng"/>
              <a:t>samen</a:t>
            </a:r>
            <a:r>
              <a:rPr lang="nl"/>
              <a:t>, zowel op niveau van individuele cliënten als op organisatieniveau.</a:t>
            </a:r>
            <a:endParaRPr/>
          </a:p>
          <a:p>
            <a:pPr marL="0" lvl="0" indent="0" algn="l" rtl="0">
              <a:spcBef>
                <a:spcPts val="1600"/>
              </a:spcBef>
              <a:spcAft>
                <a:spcPts val="1600"/>
              </a:spcAft>
              <a:buNone/>
            </a:pPr>
            <a:endParaRPr/>
          </a:p>
        </p:txBody>
      </p:sp>
      <p:sp>
        <p:nvSpPr>
          <p:cNvPr id="437" name="Google Shape;437;p7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De 4 basisprincipes RTH</a:t>
            </a:r>
            <a:endParaRPr/>
          </a:p>
        </p:txBody>
      </p:sp>
      <p:sp>
        <p:nvSpPr>
          <p:cNvPr id="443" name="Google Shape;443;p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t>Opdracht tijdens de verlengde pilootfase</a:t>
            </a:r>
            <a:endParaRPr/>
          </a:p>
          <a:p>
            <a:pPr marL="457200" lvl="0" indent="-342900" algn="l" rtl="0">
              <a:spcBef>
                <a:spcPts val="1600"/>
              </a:spcBef>
              <a:spcAft>
                <a:spcPts val="0"/>
              </a:spcAft>
              <a:buClr>
                <a:srgbClr val="595959"/>
              </a:buClr>
              <a:buSzPts val="1800"/>
              <a:buFont typeface="Calibri"/>
              <a:buChar char="●"/>
            </a:pPr>
            <a:r>
              <a:rPr lang="nl">
                <a:solidFill>
                  <a:srgbClr val="595959"/>
                </a:solidFill>
              </a:rPr>
              <a:t>verder operationaliseren (onderzoek UGent + input aanbieders);</a:t>
            </a:r>
            <a:endParaRPr>
              <a:solidFill>
                <a:srgbClr val="595959"/>
              </a:solidFill>
            </a:endParaRPr>
          </a:p>
          <a:p>
            <a:pPr marL="457200" lvl="0" indent="-342900" algn="l" rtl="0">
              <a:spcBef>
                <a:spcPts val="0"/>
              </a:spcBef>
              <a:spcAft>
                <a:spcPts val="0"/>
              </a:spcAft>
              <a:buClr>
                <a:srgbClr val="595959"/>
              </a:buClr>
              <a:buSzPts val="1800"/>
              <a:buFont typeface="Calibri"/>
              <a:buChar char="●"/>
            </a:pPr>
            <a:r>
              <a:rPr lang="nl">
                <a:solidFill>
                  <a:srgbClr val="595959"/>
                </a:solidFill>
              </a:rPr>
              <a:t>monitoren van de toepassing  door organisaties (bevraging door VAPH);</a:t>
            </a:r>
            <a:endParaRPr>
              <a:solidFill>
                <a:srgbClr val="595959"/>
              </a:solidFill>
            </a:endParaRPr>
          </a:p>
          <a:p>
            <a:pPr marL="457200" lvl="0" indent="-342900" algn="l" rtl="0">
              <a:spcBef>
                <a:spcPts val="0"/>
              </a:spcBef>
              <a:spcAft>
                <a:spcPts val="0"/>
              </a:spcAft>
              <a:buClr>
                <a:srgbClr val="595959"/>
              </a:buClr>
              <a:buSzPts val="1800"/>
              <a:buFont typeface="Calibri"/>
              <a:buChar char="●"/>
            </a:pPr>
            <a:r>
              <a:rPr lang="nl">
                <a:solidFill>
                  <a:srgbClr val="595959"/>
                </a:solidFill>
              </a:rPr>
              <a:t>monitoren van de effecten voor gebruikers (nulmeting eind 2024 obv instrument uit het onderzoek).</a:t>
            </a:r>
            <a:endParaRPr>
              <a:solidFill>
                <a:srgbClr val="595959"/>
              </a:solidFill>
            </a:endParaRPr>
          </a:p>
          <a:p>
            <a:pPr marL="0" lvl="0" indent="0" algn="l" rtl="0">
              <a:spcBef>
                <a:spcPts val="1200"/>
              </a:spcBef>
              <a:spcAft>
                <a:spcPts val="1600"/>
              </a:spcAft>
              <a:buNone/>
            </a:pPr>
            <a:endParaRPr/>
          </a:p>
        </p:txBody>
      </p:sp>
      <p:sp>
        <p:nvSpPr>
          <p:cNvPr id="444" name="Google Shape;444;p75"/>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Aandacht en ruimte voor (inter)sectoraal samenwerken</a:t>
            </a:r>
            <a:endParaRPr/>
          </a:p>
        </p:txBody>
      </p:sp>
      <p:sp>
        <p:nvSpPr>
          <p:cNvPr id="450" name="Google Shape;450;p76"/>
          <p:cNvSpPr txBox="1">
            <a:spLocks noGrp="1"/>
          </p:cNvSpPr>
          <p:nvPr>
            <p:ph type="body" idx="1"/>
          </p:nvPr>
        </p:nvSpPr>
        <p:spPr>
          <a:xfrm>
            <a:off x="311700" y="941525"/>
            <a:ext cx="8520600" cy="40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sz="1700"/>
              <a:t>We verwachten dat aanbieders RTH </a:t>
            </a:r>
            <a:endParaRPr sz="1700"/>
          </a:p>
          <a:p>
            <a:pPr marL="457200" lvl="0" indent="-336550" algn="l" rtl="0">
              <a:spcBef>
                <a:spcPts val="1600"/>
              </a:spcBef>
              <a:spcAft>
                <a:spcPts val="0"/>
              </a:spcAft>
              <a:buClr>
                <a:schemeClr val="dk2"/>
              </a:buClr>
              <a:buSzPts val="1700"/>
              <a:buChar char="-"/>
            </a:pPr>
            <a:r>
              <a:rPr lang="nl" sz="1700"/>
              <a:t>de intersectorale evoluties opvolgen</a:t>
            </a:r>
            <a:endParaRPr sz="1700"/>
          </a:p>
          <a:p>
            <a:pPr marL="457200" lvl="0" indent="-336550" algn="l" rtl="0">
              <a:spcBef>
                <a:spcPts val="0"/>
              </a:spcBef>
              <a:spcAft>
                <a:spcPts val="0"/>
              </a:spcAft>
              <a:buClr>
                <a:schemeClr val="dk2"/>
              </a:buClr>
              <a:buSzPts val="1700"/>
              <a:buChar char="-"/>
            </a:pPr>
            <a:r>
              <a:rPr lang="nl" sz="1700"/>
              <a:t>zich engageren in bestaande en nieuwe sectorale en intersectorale samenwerkingen</a:t>
            </a:r>
            <a:endParaRPr sz="1700"/>
          </a:p>
          <a:p>
            <a:pPr marL="0" lvl="0" indent="0" algn="l" rtl="0">
              <a:spcBef>
                <a:spcPts val="1600"/>
              </a:spcBef>
              <a:spcAft>
                <a:spcPts val="0"/>
              </a:spcAft>
              <a:buClr>
                <a:schemeClr val="dk1"/>
              </a:buClr>
              <a:buSzPts val="1100"/>
              <a:buFont typeface="Arial"/>
              <a:buNone/>
            </a:pPr>
            <a:r>
              <a:rPr lang="nl" sz="1700"/>
              <a:t>Om dit te faciliteren kan hiervoor tot maximum 5% van de erkende punten RTH (regulier + piloot) aangewend worden. </a:t>
            </a:r>
            <a:endParaRPr sz="1700"/>
          </a:p>
          <a:p>
            <a:pPr marL="0" lvl="0" indent="0" algn="l" rtl="0">
              <a:spcBef>
                <a:spcPts val="1600"/>
              </a:spcBef>
              <a:spcAft>
                <a:spcPts val="0"/>
              </a:spcAft>
              <a:buClr>
                <a:schemeClr val="dk1"/>
              </a:buClr>
              <a:buSzPts val="1100"/>
              <a:buFont typeface="Arial"/>
              <a:buNone/>
            </a:pPr>
            <a:r>
              <a:rPr lang="nl" sz="1700"/>
              <a:t>De wijze van verantwoorden wordt volgens BVR bepaald door het VAPH:</a:t>
            </a:r>
            <a:endParaRPr sz="1700"/>
          </a:p>
          <a:p>
            <a:pPr marL="457200" lvl="0" indent="-336550" algn="l" rtl="0">
              <a:spcBef>
                <a:spcPts val="1600"/>
              </a:spcBef>
              <a:spcAft>
                <a:spcPts val="0"/>
              </a:spcAft>
              <a:buClr>
                <a:schemeClr val="dk2"/>
              </a:buClr>
              <a:buSzPts val="1700"/>
              <a:buChar char="-"/>
            </a:pPr>
            <a:r>
              <a:rPr lang="nl" sz="1700"/>
              <a:t>geen registratie in GIR nodig</a:t>
            </a:r>
            <a:endParaRPr sz="1700"/>
          </a:p>
          <a:p>
            <a:pPr marL="457200" lvl="0" indent="-336550" algn="l" rtl="0">
              <a:spcBef>
                <a:spcPts val="0"/>
              </a:spcBef>
              <a:spcAft>
                <a:spcPts val="0"/>
              </a:spcAft>
              <a:buClr>
                <a:schemeClr val="dk2"/>
              </a:buClr>
              <a:buSzPts val="1700"/>
              <a:buChar char="-"/>
            </a:pPr>
            <a:r>
              <a:rPr lang="nl" sz="1700"/>
              <a:t>melding (geen aanvraag) aan VAPH via formulier</a:t>
            </a:r>
            <a:endParaRPr sz="1700"/>
          </a:p>
          <a:p>
            <a:pPr marL="457200" lvl="0" indent="-336550" algn="l" rtl="0">
              <a:spcBef>
                <a:spcPts val="0"/>
              </a:spcBef>
              <a:spcAft>
                <a:spcPts val="0"/>
              </a:spcAft>
              <a:buClr>
                <a:schemeClr val="dk2"/>
              </a:buClr>
              <a:buSzPts val="1700"/>
              <a:buChar char="-"/>
            </a:pPr>
            <a:r>
              <a:rPr lang="nl" sz="1700"/>
              <a:t>beschrijvende info over feitelijke personele inzet, welke samenwerkingen en waarom, welke bijdrage/inbreng vanuit RTH en effect</a:t>
            </a:r>
            <a:endParaRPr sz="1700"/>
          </a:p>
          <a:p>
            <a:pPr marL="0" lvl="0" indent="0" algn="l" rtl="0">
              <a:spcBef>
                <a:spcPts val="1600"/>
              </a:spcBef>
              <a:spcAft>
                <a:spcPts val="1600"/>
              </a:spcAft>
              <a:buNone/>
            </a:pPr>
            <a:endParaRPr sz="1700"/>
          </a:p>
        </p:txBody>
      </p:sp>
      <p:sp>
        <p:nvSpPr>
          <p:cNvPr id="451" name="Google Shape;451;p76"/>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Aandacht en ruimte voor innovatie</a:t>
            </a:r>
            <a:endParaRPr/>
          </a:p>
        </p:txBody>
      </p:sp>
      <p:sp>
        <p:nvSpPr>
          <p:cNvPr id="457" name="Google Shape;457;p77"/>
          <p:cNvSpPr txBox="1">
            <a:spLocks noGrp="1"/>
          </p:cNvSpPr>
          <p:nvPr>
            <p:ph type="body" idx="1"/>
          </p:nvPr>
        </p:nvSpPr>
        <p:spPr>
          <a:xfrm>
            <a:off x="311700" y="923875"/>
            <a:ext cx="8520600" cy="382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t>We verwachten dat aanbieders RTH</a:t>
            </a:r>
            <a:endParaRPr/>
          </a:p>
          <a:p>
            <a:pPr marL="457200" lvl="0" indent="-342900" algn="l" rtl="0">
              <a:spcBef>
                <a:spcPts val="1600"/>
              </a:spcBef>
              <a:spcAft>
                <a:spcPts val="0"/>
              </a:spcAft>
              <a:buClr>
                <a:schemeClr val="dk2"/>
              </a:buClr>
              <a:buSzPts val="1800"/>
              <a:buChar char="-"/>
            </a:pPr>
            <a:r>
              <a:rPr lang="nl"/>
              <a:t>de nieuwe ontwikkelingen inzake het beleid PmH opvolgen en </a:t>
            </a:r>
            <a:endParaRPr/>
          </a:p>
          <a:p>
            <a:pPr marL="457200" lvl="0" indent="-342900" algn="l" rtl="0">
              <a:spcBef>
                <a:spcPts val="0"/>
              </a:spcBef>
              <a:spcAft>
                <a:spcPts val="0"/>
              </a:spcAft>
              <a:buClr>
                <a:schemeClr val="dk2"/>
              </a:buClr>
              <a:buSzPts val="1800"/>
              <a:buChar char="-"/>
            </a:pPr>
            <a:r>
              <a:rPr lang="nl"/>
              <a:t>hier proactief op inspelen met eigen nieuwe ontwikkelingen</a:t>
            </a:r>
            <a:endParaRPr/>
          </a:p>
          <a:p>
            <a:pPr marL="0" lvl="0" indent="0" algn="l" rtl="0">
              <a:spcBef>
                <a:spcPts val="1600"/>
              </a:spcBef>
              <a:spcAft>
                <a:spcPts val="0"/>
              </a:spcAft>
              <a:buClr>
                <a:schemeClr val="dk1"/>
              </a:buClr>
              <a:buSzPts val="1100"/>
              <a:buFont typeface="Arial"/>
              <a:buNone/>
            </a:pPr>
            <a:r>
              <a:rPr lang="nl"/>
              <a:t>Om dit te faciliteren kan hiervoor tot maximum 10% van de erkende punten RTH (regulier + piloot) aangewend worden. </a:t>
            </a:r>
            <a:endParaRPr/>
          </a:p>
          <a:p>
            <a:pPr marL="0" lvl="0" indent="0" algn="l" rtl="0">
              <a:spcBef>
                <a:spcPts val="1600"/>
              </a:spcBef>
              <a:spcAft>
                <a:spcPts val="0"/>
              </a:spcAft>
              <a:buClr>
                <a:schemeClr val="dk1"/>
              </a:buClr>
              <a:buSzPts val="1100"/>
              <a:buFont typeface="Arial"/>
              <a:buNone/>
            </a:pPr>
            <a:r>
              <a:rPr lang="nl"/>
              <a:t>De wijze van verantwoorden wordt volgens BVR bepaald door het VAPH:</a:t>
            </a:r>
            <a:endParaRPr/>
          </a:p>
          <a:p>
            <a:pPr marL="457200" lvl="0" indent="-342900" algn="l" rtl="0">
              <a:spcBef>
                <a:spcPts val="1600"/>
              </a:spcBef>
              <a:spcAft>
                <a:spcPts val="0"/>
              </a:spcAft>
              <a:buClr>
                <a:schemeClr val="dk2"/>
              </a:buClr>
              <a:buSzPts val="1800"/>
              <a:buChar char="-"/>
            </a:pPr>
            <a:r>
              <a:rPr lang="nl"/>
              <a:t>geen registratie in GIR nodig</a:t>
            </a:r>
            <a:endParaRPr/>
          </a:p>
          <a:p>
            <a:pPr marL="457200" lvl="0" indent="-336550" algn="l" rtl="0">
              <a:spcBef>
                <a:spcPts val="0"/>
              </a:spcBef>
              <a:spcAft>
                <a:spcPts val="0"/>
              </a:spcAft>
              <a:buClr>
                <a:schemeClr val="dk2"/>
              </a:buClr>
              <a:buSzPts val="1700"/>
              <a:buChar char="-"/>
            </a:pPr>
            <a:r>
              <a:rPr lang="nl" sz="1700"/>
              <a:t>melding (geen aanvraag) aan VAPH via formulier</a:t>
            </a:r>
            <a:endParaRPr b="1"/>
          </a:p>
          <a:p>
            <a:pPr marL="457200" lvl="0" indent="-342900" algn="l" rtl="0">
              <a:spcBef>
                <a:spcPts val="0"/>
              </a:spcBef>
              <a:spcAft>
                <a:spcPts val="0"/>
              </a:spcAft>
              <a:buClr>
                <a:schemeClr val="dk2"/>
              </a:buClr>
              <a:buSzPts val="1800"/>
              <a:buChar char="-"/>
            </a:pPr>
            <a:r>
              <a:rPr lang="nl"/>
              <a:t>beschrijvende info over feitelijke personele inzet, welke innovatie, hoe, welk effect</a:t>
            </a:r>
            <a:endParaRPr/>
          </a:p>
          <a:p>
            <a:pPr marL="0" lvl="0" indent="0" algn="l" rtl="0">
              <a:spcBef>
                <a:spcPts val="1600"/>
              </a:spcBef>
              <a:spcAft>
                <a:spcPts val="1600"/>
              </a:spcAft>
              <a:buNone/>
            </a:pPr>
            <a:endParaRPr/>
          </a:p>
        </p:txBody>
      </p:sp>
      <p:sp>
        <p:nvSpPr>
          <p:cNvPr id="458" name="Google Shape;458;p7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Outreach als hefboom voor meer inclusie en participatie</a:t>
            </a:r>
            <a:endParaRPr>
              <a:solidFill>
                <a:schemeClr val="hlink"/>
              </a:solidFill>
            </a:endParaRPr>
          </a:p>
          <a:p>
            <a:pPr marL="0" lvl="0" indent="0" algn="l" rtl="0">
              <a:spcBef>
                <a:spcPts val="0"/>
              </a:spcBef>
              <a:spcAft>
                <a:spcPts val="0"/>
              </a:spcAft>
              <a:buNone/>
            </a:pPr>
            <a:endParaRPr/>
          </a:p>
        </p:txBody>
      </p:sp>
      <p:sp>
        <p:nvSpPr>
          <p:cNvPr id="464" name="Google Shape;464;p78"/>
          <p:cNvSpPr txBox="1">
            <a:spLocks noGrp="1"/>
          </p:cNvSpPr>
          <p:nvPr>
            <p:ph type="body" idx="1"/>
          </p:nvPr>
        </p:nvSpPr>
        <p:spPr>
          <a:xfrm>
            <a:off x="311700" y="923875"/>
            <a:ext cx="8520600" cy="402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i="1"/>
              <a:t>“Het overbrengen van handicapspecifieke kennis en expertise over de ondersteuning van personen met een handicap of vermoeden van handicap aan professionals of aan ondersteuners van personen met een handicap om die actoren te versterken in hun hulp- en dienstverlening aan personen met een handicap of vermoeden van handicap.”</a:t>
            </a:r>
            <a:endParaRPr i="1"/>
          </a:p>
          <a:p>
            <a:pPr marL="457200" lvl="0" indent="-342900" algn="l" rtl="0">
              <a:spcBef>
                <a:spcPts val="1600"/>
              </a:spcBef>
              <a:spcAft>
                <a:spcPts val="0"/>
              </a:spcAft>
              <a:buClr>
                <a:schemeClr val="dk2"/>
              </a:buClr>
              <a:buSzPts val="1800"/>
              <a:buChar char="●"/>
            </a:pPr>
            <a:r>
              <a:rPr lang="nl"/>
              <a:t>nog geen afdoende omschrijving, verdere invulling en bijsturing blijft noodzakelijk</a:t>
            </a:r>
            <a:endParaRPr/>
          </a:p>
          <a:p>
            <a:pPr marL="457200" lvl="0" indent="-342900" algn="l" rtl="0">
              <a:spcBef>
                <a:spcPts val="0"/>
              </a:spcBef>
              <a:spcAft>
                <a:spcPts val="0"/>
              </a:spcAft>
              <a:buClr>
                <a:schemeClr val="dk2"/>
              </a:buClr>
              <a:buSzPts val="1800"/>
              <a:buChar char="●"/>
            </a:pPr>
            <a:r>
              <a:rPr lang="nl"/>
              <a:t>eerdere beperking in aantal ontvangers valt weg</a:t>
            </a:r>
            <a:endParaRPr/>
          </a:p>
          <a:p>
            <a:pPr marL="457200" lvl="0" indent="-342900" algn="l" rtl="0">
              <a:spcBef>
                <a:spcPts val="0"/>
              </a:spcBef>
              <a:spcAft>
                <a:spcPts val="0"/>
              </a:spcAft>
              <a:buClr>
                <a:schemeClr val="dk2"/>
              </a:buClr>
              <a:buSzPts val="1800"/>
              <a:buChar char="●"/>
            </a:pPr>
            <a:r>
              <a:rPr lang="nl"/>
              <a:t>tijdsaanduiding van 1 à 2 uur blijft</a:t>
            </a:r>
            <a:endParaRPr/>
          </a:p>
          <a:p>
            <a:pPr marL="457200" lvl="0" indent="-342900" algn="l" rtl="0">
              <a:spcBef>
                <a:spcPts val="0"/>
              </a:spcBef>
              <a:spcAft>
                <a:spcPts val="0"/>
              </a:spcAft>
              <a:buClr>
                <a:schemeClr val="dk2"/>
              </a:buClr>
              <a:buSzPts val="1800"/>
              <a:buChar char="●"/>
            </a:pPr>
            <a:r>
              <a:rPr lang="nl"/>
              <a:t>te verantwoorden: </a:t>
            </a:r>
            <a:endParaRPr/>
          </a:p>
          <a:p>
            <a:pPr marL="914400" lvl="1" indent="-317500" algn="l" rtl="0">
              <a:spcBef>
                <a:spcPts val="0"/>
              </a:spcBef>
              <a:spcAft>
                <a:spcPts val="0"/>
              </a:spcAft>
              <a:buClr>
                <a:schemeClr val="dk2"/>
              </a:buClr>
              <a:buSzPts val="1400"/>
              <a:buChar char="●"/>
            </a:pPr>
            <a:r>
              <a:rPr lang="nl"/>
              <a:t>hoe draagt inzet van outreach bij tot meer open en toegankelijke reguliere hulp- en dienstverlening en tot meer inclusie en participatie van PmH?</a:t>
            </a:r>
            <a:endParaRPr/>
          </a:p>
          <a:p>
            <a:pPr marL="914400" lvl="1" indent="-317500" algn="l" rtl="0">
              <a:spcBef>
                <a:spcPts val="0"/>
              </a:spcBef>
              <a:spcAft>
                <a:spcPts val="0"/>
              </a:spcAft>
              <a:buClr>
                <a:schemeClr val="dk2"/>
              </a:buClr>
              <a:buSzPts val="1400"/>
              <a:buChar char="●"/>
            </a:pPr>
            <a:r>
              <a:rPr lang="nl"/>
              <a:t>evenwicht in verhouding tussen inzet middelen RTH voor outreach en cliëntgebonden ondersteuning</a:t>
            </a:r>
            <a:endParaRPr/>
          </a:p>
          <a:p>
            <a:pPr marL="0" lvl="0" indent="0" algn="l" rtl="0">
              <a:spcBef>
                <a:spcPts val="1600"/>
              </a:spcBef>
              <a:spcAft>
                <a:spcPts val="1600"/>
              </a:spcAft>
              <a:buNone/>
            </a:pPr>
            <a:endParaRPr/>
          </a:p>
        </p:txBody>
      </p:sp>
      <p:sp>
        <p:nvSpPr>
          <p:cNvPr id="465" name="Google Shape;465;p7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Programma</a:t>
            </a:r>
            <a:endParaRPr/>
          </a:p>
        </p:txBody>
      </p:sp>
      <p:sp>
        <p:nvSpPr>
          <p:cNvPr id="347" name="Google Shape;347;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Char char="●"/>
            </a:pPr>
            <a:r>
              <a:rPr lang="nl" sz="2000"/>
              <a:t>Wat voorafging: pilootfase 01/01/23 - 30/06/24</a:t>
            </a:r>
            <a:endParaRPr sz="2000"/>
          </a:p>
          <a:p>
            <a:pPr marL="457200" lvl="0" indent="-355600" algn="l" rtl="0">
              <a:lnSpc>
                <a:spcPct val="150000"/>
              </a:lnSpc>
              <a:spcBef>
                <a:spcPts val="0"/>
              </a:spcBef>
              <a:spcAft>
                <a:spcPts val="0"/>
              </a:spcAft>
              <a:buSzPts val="2000"/>
              <a:buChar char="●"/>
            </a:pPr>
            <a:r>
              <a:rPr lang="nl" sz="2000"/>
              <a:t>Het ruimere kader</a:t>
            </a:r>
            <a:endParaRPr sz="2000"/>
          </a:p>
          <a:p>
            <a:pPr marL="457200" lvl="0" indent="-355600" algn="l" rtl="0">
              <a:lnSpc>
                <a:spcPct val="150000"/>
              </a:lnSpc>
              <a:spcBef>
                <a:spcPts val="0"/>
              </a:spcBef>
              <a:spcAft>
                <a:spcPts val="0"/>
              </a:spcAft>
              <a:buSzPts val="2000"/>
              <a:buChar char="●"/>
            </a:pPr>
            <a:r>
              <a:rPr lang="nl" sz="2000"/>
              <a:t>De verlengde pilootfase RTH 01/07/24 - 31/12/25</a:t>
            </a:r>
            <a:endParaRPr sz="2000"/>
          </a:p>
          <a:p>
            <a:pPr marL="457200" lvl="0" indent="-355600" algn="l" rtl="0">
              <a:lnSpc>
                <a:spcPct val="150000"/>
              </a:lnSpc>
              <a:spcBef>
                <a:spcPts val="0"/>
              </a:spcBef>
              <a:spcAft>
                <a:spcPts val="0"/>
              </a:spcAft>
              <a:buSzPts val="2000"/>
              <a:buChar char="●"/>
            </a:pPr>
            <a:r>
              <a:rPr lang="nl" sz="2000"/>
              <a:t>Praktische informatie</a:t>
            </a:r>
            <a:endParaRPr sz="2000"/>
          </a:p>
          <a:p>
            <a:pPr marL="457200" lvl="0" indent="-355600" algn="l" rtl="0">
              <a:lnSpc>
                <a:spcPct val="150000"/>
              </a:lnSpc>
              <a:spcBef>
                <a:spcPts val="0"/>
              </a:spcBef>
              <a:spcAft>
                <a:spcPts val="0"/>
              </a:spcAft>
              <a:buSzPts val="2000"/>
              <a:buChar char="●"/>
            </a:pPr>
            <a:r>
              <a:rPr lang="nl" sz="2000"/>
              <a:t>Alle info &amp; vragen</a:t>
            </a:r>
            <a:endParaRPr sz="2000"/>
          </a:p>
          <a:p>
            <a:pPr marL="0" lvl="0" indent="0" algn="ctr" rtl="0">
              <a:spcBef>
                <a:spcPts val="1600"/>
              </a:spcBef>
              <a:spcAft>
                <a:spcPts val="0"/>
              </a:spcAft>
              <a:buNone/>
            </a:pPr>
            <a:endParaRPr sz="300"/>
          </a:p>
          <a:p>
            <a:pPr marL="0" lvl="0" indent="0" algn="ctr" rtl="0">
              <a:spcBef>
                <a:spcPts val="1600"/>
              </a:spcBef>
              <a:spcAft>
                <a:spcPts val="0"/>
              </a:spcAft>
              <a:buNone/>
            </a:pPr>
            <a:r>
              <a:rPr lang="nl" sz="2000" b="1" i="1"/>
              <a:t>Ontmoeting en uitwisseling met de andere pilootinitiatieven: </a:t>
            </a:r>
            <a:endParaRPr sz="2000" b="1" i="1"/>
          </a:p>
          <a:p>
            <a:pPr marL="0" lvl="0" indent="0" algn="ctr" rtl="0">
              <a:spcBef>
                <a:spcPts val="1600"/>
              </a:spcBef>
              <a:spcAft>
                <a:spcPts val="0"/>
              </a:spcAft>
              <a:buNone/>
            </a:pPr>
            <a:r>
              <a:rPr lang="nl" sz="2000" b="1" i="1"/>
              <a:t>fysiek event 9 oktober 2024</a:t>
            </a:r>
            <a:endParaRPr sz="2000" b="1" i="1"/>
          </a:p>
          <a:p>
            <a:pPr marL="0" lvl="0" indent="0" algn="l" rtl="0">
              <a:spcBef>
                <a:spcPts val="1600"/>
              </a:spcBef>
              <a:spcAft>
                <a:spcPts val="1600"/>
              </a:spcAft>
              <a:buNone/>
            </a:pPr>
            <a:endParaRPr/>
          </a:p>
        </p:txBody>
      </p:sp>
      <p:sp>
        <p:nvSpPr>
          <p:cNvPr id="348" name="Google Shape;348;p6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79"/>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Ruimer beleid PmH: Aanbevelingen van het VAPH voor nieuwe regeerperiode</a:t>
            </a:r>
            <a:endParaRPr/>
          </a:p>
        </p:txBody>
      </p:sp>
      <p:sp>
        <p:nvSpPr>
          <p:cNvPr id="471" name="Google Shape;471;p79"/>
          <p:cNvSpPr txBox="1">
            <a:spLocks noGrp="1"/>
          </p:cNvSpPr>
          <p:nvPr>
            <p:ph type="body" idx="1"/>
          </p:nvPr>
        </p:nvSpPr>
        <p:spPr>
          <a:xfrm>
            <a:off x="311700" y="847675"/>
            <a:ext cx="8520600" cy="421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b="1" i="1"/>
              <a:t>Een kwaliteitsvol leven voor iedere persoon met een handicap in een open en toegankelijke samenleving - 5 ambities</a:t>
            </a:r>
            <a:endParaRPr/>
          </a:p>
          <a:p>
            <a:pPr marL="914400" lvl="0" indent="-330200" algn="l" rtl="0">
              <a:spcBef>
                <a:spcPts val="1600"/>
              </a:spcBef>
              <a:spcAft>
                <a:spcPts val="0"/>
              </a:spcAft>
              <a:buSzPts val="1600"/>
              <a:buAutoNum type="arabicPeriod"/>
            </a:pPr>
            <a:r>
              <a:rPr lang="nl" sz="1600"/>
              <a:t>een open en toegankelijke woon- leefomgeving waarin personen met een handicap actief participeren en kwaliteitsvol leven</a:t>
            </a:r>
            <a:endParaRPr sz="1600"/>
          </a:p>
          <a:p>
            <a:pPr marL="914400" lvl="0" indent="-330200" algn="l" rtl="0">
              <a:spcBef>
                <a:spcPts val="0"/>
              </a:spcBef>
              <a:spcAft>
                <a:spcPts val="0"/>
              </a:spcAft>
              <a:buSzPts val="1600"/>
              <a:buAutoNum type="arabicPeriod"/>
            </a:pPr>
            <a:r>
              <a:rPr lang="nl" sz="1600"/>
              <a:t>gedeelde verantwoordelijkheid met andere beleidsdomeinen en (deel)sectoren en een geïntegreerd zorgmodel</a:t>
            </a:r>
            <a:endParaRPr sz="1600"/>
          </a:p>
          <a:p>
            <a:pPr marL="914400" lvl="0" indent="-330200" algn="l" rtl="0">
              <a:spcBef>
                <a:spcPts val="0"/>
              </a:spcBef>
              <a:spcAft>
                <a:spcPts val="0"/>
              </a:spcAft>
              <a:buSzPts val="1600"/>
              <a:buAutoNum type="arabicPeriod"/>
            </a:pPr>
            <a:r>
              <a:rPr lang="nl" sz="1600"/>
              <a:t>een actieve ambassadeursrol voor het VAPH en zijn stakeholders om een kwaliteitsvol leven in een open en toegankelijke samenleving te realiseren</a:t>
            </a:r>
            <a:endParaRPr sz="1600"/>
          </a:p>
          <a:p>
            <a:pPr marL="914400" lvl="0" indent="-330200" algn="l" rtl="0">
              <a:spcBef>
                <a:spcPts val="0"/>
              </a:spcBef>
              <a:spcAft>
                <a:spcPts val="0"/>
              </a:spcAft>
              <a:buSzPts val="1600"/>
              <a:buAutoNum type="arabicPeriod"/>
            </a:pPr>
            <a:r>
              <a:rPr lang="nl" sz="1600"/>
              <a:t>extra investeringen in zorg, ondersteuning en hulpmiddelen</a:t>
            </a:r>
            <a:endParaRPr sz="1600"/>
          </a:p>
          <a:p>
            <a:pPr marL="914400" lvl="0" indent="-330200" algn="l" rtl="0">
              <a:spcBef>
                <a:spcPts val="0"/>
              </a:spcBef>
              <a:spcAft>
                <a:spcPts val="0"/>
              </a:spcAft>
              <a:buSzPts val="1600"/>
              <a:buAutoNum type="arabicPeriod"/>
            </a:pPr>
            <a:r>
              <a:rPr lang="nl" sz="1600"/>
              <a:t>(doel)regelgeving, aangepaste (financierings-) systemen en processen om de bovenstaande ambities mogelijk te maken</a:t>
            </a:r>
            <a:endParaRPr sz="1600"/>
          </a:p>
          <a:p>
            <a:pPr marL="0" lvl="0" indent="0" algn="l" rtl="0">
              <a:spcBef>
                <a:spcPts val="1600"/>
              </a:spcBef>
              <a:spcAft>
                <a:spcPts val="0"/>
              </a:spcAft>
              <a:buNone/>
            </a:pPr>
            <a:r>
              <a:rPr lang="nl" sz="1600" b="1" u="sng">
                <a:solidFill>
                  <a:srgbClr val="0000FF"/>
                </a:solidFill>
                <a:hlinkClick r:id="rId3">
                  <a:extLst>
                    <a:ext uri="{A12FA001-AC4F-418D-AE19-62706E023703}">
                      <ahyp:hlinkClr xmlns:ahyp="http://schemas.microsoft.com/office/drawing/2018/hyperlinkcolor" val="tx"/>
                    </a:ext>
                  </a:extLst>
                </a:hlinkClick>
              </a:rPr>
              <a:t>https://www.vaph.be/documenten/een-kwaliteitsvol-leven-voor-iedere-persoon-met-een-handicap-een-open-en-toegankelijke-samenleving</a:t>
            </a:r>
            <a:endParaRPr sz="1600" b="1">
              <a:solidFill>
                <a:srgbClr val="0000FF"/>
              </a:solidFill>
            </a:endParaRPr>
          </a:p>
          <a:p>
            <a:pPr marL="0" lvl="0" indent="0" algn="l" rtl="0">
              <a:spcBef>
                <a:spcPts val="1600"/>
              </a:spcBef>
              <a:spcAft>
                <a:spcPts val="1600"/>
              </a:spcAft>
              <a:buNone/>
            </a:pPr>
            <a:endParaRPr sz="1600"/>
          </a:p>
        </p:txBody>
      </p:sp>
      <p:sp>
        <p:nvSpPr>
          <p:cNvPr id="472" name="Google Shape;472;p7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Ruimer beleid PmH: Aanbevelingen van het VAPH voor nieuwe regeerperiode</a:t>
            </a:r>
            <a:endParaRPr/>
          </a:p>
        </p:txBody>
      </p:sp>
      <p:sp>
        <p:nvSpPr>
          <p:cNvPr id="478" name="Google Shape;478;p80"/>
          <p:cNvSpPr txBox="1">
            <a:spLocks noGrp="1"/>
          </p:cNvSpPr>
          <p:nvPr>
            <p:ph type="body" idx="1"/>
          </p:nvPr>
        </p:nvSpPr>
        <p:spPr>
          <a:xfrm>
            <a:off x="311700" y="1000075"/>
            <a:ext cx="8520600" cy="39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Met de pilootfase RTH dragen we actief bij aan de realisatie van deze ambities:</a:t>
            </a:r>
            <a:endParaRPr/>
          </a:p>
          <a:p>
            <a:pPr marL="457200" lvl="0" indent="-330200" algn="l" rtl="0">
              <a:spcBef>
                <a:spcPts val="1600"/>
              </a:spcBef>
              <a:spcAft>
                <a:spcPts val="0"/>
              </a:spcAft>
              <a:buSzPts val="1600"/>
              <a:buChar char="●"/>
            </a:pPr>
            <a:r>
              <a:rPr lang="nl" sz="1600"/>
              <a:t>Bijdrage aan ambitie 1</a:t>
            </a:r>
            <a:endParaRPr sz="1600"/>
          </a:p>
          <a:p>
            <a:pPr marL="914400" lvl="1" indent="-330200" algn="l" rtl="0">
              <a:spcBef>
                <a:spcPts val="0"/>
              </a:spcBef>
              <a:spcAft>
                <a:spcPts val="0"/>
              </a:spcAft>
              <a:buSzPts val="1600"/>
              <a:buChar char="●"/>
            </a:pPr>
            <a:r>
              <a:rPr lang="nl" sz="1600"/>
              <a:t>de criteria voor kwaliteitsvolle zorg, ondersteuning en hulpmiddelen worden in praktijk gebracht adhv de 4 basisprincipes RTH; we operationaliseren deze en maken ze meetbaar</a:t>
            </a:r>
            <a:endParaRPr sz="1600"/>
          </a:p>
          <a:p>
            <a:pPr marL="914400" lvl="1" indent="-330200" algn="l" rtl="0">
              <a:lnSpc>
                <a:spcPct val="200000"/>
              </a:lnSpc>
              <a:spcBef>
                <a:spcPts val="0"/>
              </a:spcBef>
              <a:spcAft>
                <a:spcPts val="0"/>
              </a:spcAft>
              <a:buSzPts val="1600"/>
              <a:buChar char="●"/>
            </a:pPr>
            <a:r>
              <a:rPr lang="nl" sz="1600"/>
              <a:t>in de verlengde pilootfase realiseren we de actieve betrokkenheid van gebruikers RTH</a:t>
            </a:r>
            <a:endParaRPr sz="1600"/>
          </a:p>
          <a:p>
            <a:pPr marL="457200" lvl="0" indent="-330200" algn="l" rtl="0">
              <a:spcBef>
                <a:spcPts val="0"/>
              </a:spcBef>
              <a:spcAft>
                <a:spcPts val="0"/>
              </a:spcAft>
              <a:buSzPts val="1600"/>
              <a:buChar char="●"/>
            </a:pPr>
            <a:r>
              <a:rPr lang="nl" sz="1600"/>
              <a:t>Bijdrage aan ambitie 2</a:t>
            </a:r>
            <a:endParaRPr sz="1600"/>
          </a:p>
          <a:p>
            <a:pPr marL="914400" lvl="1" indent="-330200" algn="l" rtl="0">
              <a:spcBef>
                <a:spcPts val="0"/>
              </a:spcBef>
              <a:spcAft>
                <a:spcPts val="0"/>
              </a:spcAft>
              <a:buSzPts val="1600"/>
              <a:buChar char="●"/>
            </a:pPr>
            <a:r>
              <a:rPr lang="nl" sz="1600"/>
              <a:t>alle initiatieven zetten in op een meer geïntegreerde zorg (cfr basisprincipe 4); </a:t>
            </a:r>
            <a:endParaRPr sz="1600"/>
          </a:p>
          <a:p>
            <a:pPr marL="914400" lvl="1" indent="-330200" algn="l" rtl="0">
              <a:spcBef>
                <a:spcPts val="0"/>
              </a:spcBef>
              <a:spcAft>
                <a:spcPts val="0"/>
              </a:spcAft>
              <a:buSzPts val="1600"/>
              <a:buChar char="●"/>
            </a:pPr>
            <a:r>
              <a:rPr lang="nl" sz="1600"/>
              <a:t>wijzigingsbesluit voorziet ruimte om te investeren in netwerken en samenwerken</a:t>
            </a:r>
            <a:endParaRPr sz="1600"/>
          </a:p>
          <a:p>
            <a:pPr marL="914400" lvl="1" indent="-330200" algn="l" rtl="0">
              <a:spcBef>
                <a:spcPts val="0"/>
              </a:spcBef>
              <a:spcAft>
                <a:spcPts val="0"/>
              </a:spcAft>
              <a:buSzPts val="1600"/>
              <a:buChar char="●"/>
            </a:pPr>
            <a:r>
              <a:rPr lang="nl" sz="1600"/>
              <a:t>outreach als hefboom om andere sectoren te versterken en ervoor te helpen zorgen dat ook dit reguliere aanbod toegankelijk wordt voor PmH</a:t>
            </a:r>
            <a:endParaRPr sz="1600"/>
          </a:p>
          <a:p>
            <a:pPr marL="457200" lvl="0" indent="0" algn="l" rtl="0">
              <a:spcBef>
                <a:spcPts val="1600"/>
              </a:spcBef>
              <a:spcAft>
                <a:spcPts val="1600"/>
              </a:spcAft>
              <a:buNone/>
            </a:pPr>
            <a:endParaRPr/>
          </a:p>
        </p:txBody>
      </p:sp>
      <p:sp>
        <p:nvSpPr>
          <p:cNvPr id="479" name="Google Shape;479;p80"/>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Ruimer beleid PmH: Aanbevelingen van het VAPH voor nieuwe regeerperiode</a:t>
            </a:r>
            <a:endParaRPr>
              <a:solidFill>
                <a:schemeClr val="hlink"/>
              </a:solidFill>
            </a:endParaRPr>
          </a:p>
          <a:p>
            <a:pPr marL="0" lvl="0" indent="0" algn="l" rtl="0">
              <a:spcBef>
                <a:spcPts val="0"/>
              </a:spcBef>
              <a:spcAft>
                <a:spcPts val="0"/>
              </a:spcAft>
              <a:buNone/>
            </a:pPr>
            <a:endParaRPr/>
          </a:p>
        </p:txBody>
      </p:sp>
      <p:sp>
        <p:nvSpPr>
          <p:cNvPr id="485" name="Google Shape;485;p81"/>
          <p:cNvSpPr txBox="1">
            <a:spLocks noGrp="1"/>
          </p:cNvSpPr>
          <p:nvPr>
            <p:ph type="body" idx="1"/>
          </p:nvPr>
        </p:nvSpPr>
        <p:spPr>
          <a:xfrm>
            <a:off x="311700" y="1000075"/>
            <a:ext cx="8520600" cy="38493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nl" sz="1600"/>
              <a:t>Bijdrage aan ambitie 3:  </a:t>
            </a:r>
            <a:endParaRPr sz="1600"/>
          </a:p>
          <a:p>
            <a:pPr marL="457200" lvl="0" indent="0" algn="l" rtl="0">
              <a:spcBef>
                <a:spcPts val="1600"/>
              </a:spcBef>
              <a:spcAft>
                <a:spcPts val="0"/>
              </a:spcAft>
              <a:buNone/>
            </a:pPr>
            <a:r>
              <a:rPr lang="nl" sz="1600">
                <a:solidFill>
                  <a:srgbClr val="004D5C"/>
                </a:solidFill>
              </a:rPr>
              <a:t>Binnen de pilootfase zorgen heel wat initiatiefnemers ervoor dat reguliere partners</a:t>
            </a:r>
            <a:endParaRPr sz="1600">
              <a:solidFill>
                <a:srgbClr val="004D5C"/>
              </a:solidFill>
            </a:endParaRPr>
          </a:p>
          <a:p>
            <a:pPr marL="914400" lvl="1" indent="-330200" algn="just" rtl="0">
              <a:lnSpc>
                <a:spcPct val="100000"/>
              </a:lnSpc>
              <a:spcBef>
                <a:spcPts val="1600"/>
              </a:spcBef>
              <a:spcAft>
                <a:spcPts val="0"/>
              </a:spcAft>
              <a:buClr>
                <a:srgbClr val="004D5C"/>
              </a:buClr>
              <a:buSzPts val="1600"/>
              <a:buChar char="●"/>
            </a:pPr>
            <a:r>
              <a:rPr lang="nl" sz="1600">
                <a:solidFill>
                  <a:srgbClr val="004D5C"/>
                </a:solidFill>
              </a:rPr>
              <a:t>zich meer bewust worden van de aanwezigheid van personen met een (vermoeden van) handicap in de samenleving en hun vragen, noden en ambities, en meer inzicht krijgen in het functioneren van personen met specifieke noden en het (probleem)gedrag dat zij stellen en hoe hier gepast mee om te gaan;</a:t>
            </a:r>
            <a:endParaRPr sz="1600">
              <a:solidFill>
                <a:srgbClr val="004D5C"/>
              </a:solidFill>
            </a:endParaRPr>
          </a:p>
          <a:p>
            <a:pPr marL="914400" lvl="1" indent="-330200" algn="l" rtl="0">
              <a:spcBef>
                <a:spcPts val="0"/>
              </a:spcBef>
              <a:spcAft>
                <a:spcPts val="0"/>
              </a:spcAft>
              <a:buClr>
                <a:srgbClr val="004D5C"/>
              </a:buClr>
              <a:buSzPts val="1600"/>
              <a:buChar char="●"/>
            </a:pPr>
            <a:r>
              <a:rPr lang="nl" sz="1600">
                <a:solidFill>
                  <a:srgbClr val="004D5C"/>
                </a:solidFill>
              </a:rPr>
              <a:t>gericht informatie en kennis verwerven over (de mogelijkheden van en de toegang tot) de zorg- en dienstverlening van het VAPH en het handicapspecifieke aanbod in de sector PmH</a:t>
            </a:r>
            <a:endParaRPr sz="1600">
              <a:solidFill>
                <a:srgbClr val="004D5C"/>
              </a:solidFill>
            </a:endParaRPr>
          </a:p>
          <a:p>
            <a:pPr marL="0" lvl="0" indent="0" algn="l" rtl="0">
              <a:spcBef>
                <a:spcPts val="1600"/>
              </a:spcBef>
              <a:spcAft>
                <a:spcPts val="0"/>
              </a:spcAft>
              <a:buNone/>
            </a:pPr>
            <a:endParaRPr sz="1600"/>
          </a:p>
          <a:p>
            <a:pPr marL="0" lvl="0" indent="0" algn="l" rtl="0">
              <a:spcBef>
                <a:spcPts val="1600"/>
              </a:spcBef>
              <a:spcAft>
                <a:spcPts val="1600"/>
              </a:spcAft>
              <a:buNone/>
            </a:pPr>
            <a:endParaRPr sz="1600"/>
          </a:p>
        </p:txBody>
      </p:sp>
      <p:sp>
        <p:nvSpPr>
          <p:cNvPr id="486" name="Google Shape;486;p8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Ruimer beleid PmH: Aanbevelingen van het VAPH voor nieuwe regeerperiode</a:t>
            </a:r>
            <a:endParaRPr>
              <a:solidFill>
                <a:schemeClr val="hlink"/>
              </a:solidFill>
            </a:endParaRPr>
          </a:p>
          <a:p>
            <a:pPr marL="0" lvl="0" indent="0" algn="l" rtl="0">
              <a:spcBef>
                <a:spcPts val="0"/>
              </a:spcBef>
              <a:spcAft>
                <a:spcPts val="0"/>
              </a:spcAft>
              <a:buNone/>
            </a:pPr>
            <a:endParaRPr/>
          </a:p>
        </p:txBody>
      </p:sp>
      <p:sp>
        <p:nvSpPr>
          <p:cNvPr id="492" name="Google Shape;492;p82"/>
          <p:cNvSpPr txBox="1">
            <a:spLocks noGrp="1"/>
          </p:cNvSpPr>
          <p:nvPr>
            <p:ph type="body" idx="1"/>
          </p:nvPr>
        </p:nvSpPr>
        <p:spPr>
          <a:xfrm>
            <a:off x="311700" y="1000075"/>
            <a:ext cx="8520600" cy="38493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chemeClr val="dk2"/>
              </a:buClr>
              <a:buSzPts val="1600"/>
              <a:buChar char="●"/>
            </a:pPr>
            <a:r>
              <a:rPr lang="nl" sz="1600"/>
              <a:t>bijdrage aan ambitie 4: </a:t>
            </a:r>
            <a:endParaRPr sz="1600"/>
          </a:p>
          <a:p>
            <a:pPr marL="457200" lvl="0" indent="0" algn="l" rtl="0">
              <a:spcBef>
                <a:spcPts val="1600"/>
              </a:spcBef>
              <a:spcAft>
                <a:spcPts val="0"/>
              </a:spcAft>
              <a:buNone/>
            </a:pPr>
            <a:r>
              <a:rPr lang="nl" sz="1600"/>
              <a:t>We pleiten voor een duidelijk financieel en politiek engagement van elk ander beleidsdomein</a:t>
            </a:r>
            <a:endParaRPr sz="1600"/>
          </a:p>
          <a:p>
            <a:pPr marL="914400" lvl="1" indent="-330200" algn="l" rtl="0">
              <a:spcBef>
                <a:spcPts val="1600"/>
              </a:spcBef>
              <a:spcAft>
                <a:spcPts val="0"/>
              </a:spcAft>
              <a:buClr>
                <a:schemeClr val="dk2"/>
              </a:buClr>
              <a:buSzPts val="1600"/>
              <a:buChar char="●"/>
            </a:pPr>
            <a:r>
              <a:rPr lang="nl" sz="1600"/>
              <a:t>de initiatieven ikv de pilootfase dragen hiertoe bij door te zorgen voor complementaire inzet van middelen en complementaire rol en opdracht als RTH aanbieder</a:t>
            </a:r>
            <a:endParaRPr sz="1600"/>
          </a:p>
          <a:p>
            <a:pPr marL="914400" lvl="1" indent="-330200" algn="l" rtl="0">
              <a:lnSpc>
                <a:spcPct val="200000"/>
              </a:lnSpc>
              <a:spcBef>
                <a:spcPts val="0"/>
              </a:spcBef>
              <a:spcAft>
                <a:spcPts val="0"/>
              </a:spcAft>
              <a:buClr>
                <a:schemeClr val="dk2"/>
              </a:buClr>
              <a:buSzPts val="1600"/>
              <a:buChar char="●"/>
            </a:pPr>
            <a:r>
              <a:rPr lang="nl" sz="1600"/>
              <a:t>we versterken reguliere actoren en nemen geen opdrachten over</a:t>
            </a:r>
            <a:endParaRPr sz="1600"/>
          </a:p>
          <a:p>
            <a:pPr marL="457200" lvl="0" indent="-330200" algn="l" rtl="0">
              <a:spcBef>
                <a:spcPts val="0"/>
              </a:spcBef>
              <a:spcAft>
                <a:spcPts val="0"/>
              </a:spcAft>
              <a:buSzPts val="1600"/>
              <a:buChar char="●"/>
            </a:pPr>
            <a:r>
              <a:rPr lang="nl" sz="1600"/>
              <a:t>bijdrage aan ambitie 5</a:t>
            </a:r>
            <a:endParaRPr sz="1600"/>
          </a:p>
          <a:p>
            <a:pPr marL="914400" lvl="1" indent="-330200" algn="l" rtl="0">
              <a:spcBef>
                <a:spcPts val="0"/>
              </a:spcBef>
              <a:spcAft>
                <a:spcPts val="0"/>
              </a:spcAft>
              <a:buSzPts val="1600"/>
              <a:buChar char="●"/>
            </a:pPr>
            <a:r>
              <a:rPr lang="nl" sz="1600"/>
              <a:t>dankzij pilootfase willen we komen tot een beter aangepaste regelgeving en bijbehorende processen en procedures </a:t>
            </a:r>
            <a:endParaRPr sz="1600"/>
          </a:p>
          <a:p>
            <a:pPr marL="914400" lvl="1" indent="-330200" algn="l" rtl="0">
              <a:spcBef>
                <a:spcPts val="0"/>
              </a:spcBef>
              <a:spcAft>
                <a:spcPts val="0"/>
              </a:spcAft>
              <a:buSzPts val="1600"/>
              <a:buChar char="●"/>
            </a:pPr>
            <a:r>
              <a:rPr lang="nl" sz="1600"/>
              <a:t>doorheen de verlengde pilootfase brengen we de ‘impact’ van het investeren in en het bieden van vernieuwde RTH in beeld én zoeken we naar mechanismen om die impact (ihbz voor de gebruikers) stelselmatig te vergroten</a:t>
            </a:r>
            <a:endParaRPr sz="1600"/>
          </a:p>
          <a:p>
            <a:pPr marL="0" lvl="0" indent="0" algn="l" rtl="0">
              <a:spcBef>
                <a:spcPts val="1600"/>
              </a:spcBef>
              <a:spcAft>
                <a:spcPts val="0"/>
              </a:spcAft>
              <a:buNone/>
            </a:pPr>
            <a:endParaRPr sz="1600"/>
          </a:p>
          <a:p>
            <a:pPr marL="0" lvl="0" indent="0" algn="l" rtl="0">
              <a:spcBef>
                <a:spcPts val="1600"/>
              </a:spcBef>
              <a:spcAft>
                <a:spcPts val="1600"/>
              </a:spcAft>
              <a:buNone/>
            </a:pPr>
            <a:endParaRPr sz="1600"/>
          </a:p>
        </p:txBody>
      </p:sp>
      <p:sp>
        <p:nvSpPr>
          <p:cNvPr id="493" name="Google Shape;493;p82"/>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3"/>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De verlengde pilootfase RTH 01/07/24 - 31/12/25</a:t>
            </a:r>
            <a:endParaRPr/>
          </a:p>
        </p:txBody>
      </p:sp>
      <p:sp>
        <p:nvSpPr>
          <p:cNvPr id="499" name="Google Shape;499;p8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Modaliteiten van de verlengde pilootfase RTH</a:t>
            </a:r>
            <a:endParaRPr/>
          </a:p>
        </p:txBody>
      </p:sp>
      <p:sp>
        <p:nvSpPr>
          <p:cNvPr id="505" name="Google Shape;505;p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Basis = </a:t>
            </a:r>
            <a:r>
              <a:rPr lang="nl" u="sng">
                <a:solidFill>
                  <a:schemeClr val="hlink"/>
                </a:solidFill>
                <a:hlinkClick r:id="rId3"/>
              </a:rPr>
              <a:t>het gewijzigde BVR RTH van 19 april 2024 </a:t>
            </a:r>
            <a:r>
              <a:rPr lang="nl"/>
              <a:t>. Zie ook toelichting in I</a:t>
            </a:r>
            <a:r>
              <a:rPr lang="nl" u="sng">
                <a:solidFill>
                  <a:schemeClr val="hlink"/>
                </a:solidFill>
                <a:hlinkClick r:id="rId4"/>
              </a:rPr>
              <a:t>NF 24-10. </a:t>
            </a:r>
            <a:endParaRPr/>
          </a:p>
          <a:p>
            <a:pPr marL="457200" lvl="0" indent="-342900" algn="l" rtl="0">
              <a:spcBef>
                <a:spcPts val="1600"/>
              </a:spcBef>
              <a:spcAft>
                <a:spcPts val="0"/>
              </a:spcAft>
              <a:buSzPts val="1800"/>
              <a:buChar char="-"/>
            </a:pPr>
            <a:r>
              <a:rPr lang="nl"/>
              <a:t>Cliëntgebonden ondersteuningsfuncties die kunnen ingezet worden.</a:t>
            </a:r>
            <a:endParaRPr/>
          </a:p>
          <a:p>
            <a:pPr marL="457200" lvl="0" indent="-342900" algn="l" rtl="0">
              <a:spcBef>
                <a:spcPts val="0"/>
              </a:spcBef>
              <a:spcAft>
                <a:spcPts val="0"/>
              </a:spcAft>
              <a:buSzPts val="1800"/>
              <a:buChar char="-"/>
            </a:pPr>
            <a:r>
              <a:rPr lang="nl"/>
              <a:t>Outreach.</a:t>
            </a:r>
            <a:endParaRPr/>
          </a:p>
          <a:p>
            <a:pPr marL="457200" lvl="0" indent="-342900" algn="l" rtl="0">
              <a:spcBef>
                <a:spcPts val="0"/>
              </a:spcBef>
              <a:spcAft>
                <a:spcPts val="0"/>
              </a:spcAft>
              <a:buSzPts val="1800"/>
              <a:buChar char="-"/>
            </a:pPr>
            <a:r>
              <a:rPr lang="nl"/>
              <a:t>Mogelijkheid om tot maximum 12 punten (ipv 8) per persoon in te zetten.</a:t>
            </a:r>
            <a:endParaRPr/>
          </a:p>
          <a:p>
            <a:pPr marL="457200" lvl="0" indent="-342900" algn="l" rtl="0">
              <a:spcBef>
                <a:spcPts val="0"/>
              </a:spcBef>
              <a:spcAft>
                <a:spcPts val="0"/>
              </a:spcAft>
              <a:buSzPts val="1800"/>
              <a:buChar char="-"/>
            </a:pPr>
            <a:r>
              <a:rPr lang="nl"/>
              <a:t>Ruimte voor innovatie en samenwerking.</a:t>
            </a:r>
            <a:endParaRPr/>
          </a:p>
          <a:p>
            <a:pPr marL="457200" lvl="0" indent="-342900" algn="l" rtl="0">
              <a:spcBef>
                <a:spcPts val="0"/>
              </a:spcBef>
              <a:spcAft>
                <a:spcPts val="0"/>
              </a:spcAft>
              <a:buSzPts val="1800"/>
              <a:buChar char="-"/>
            </a:pPr>
            <a:r>
              <a:rPr lang="nl"/>
              <a:t>Mogelijkheid tot warme overdracht van RTH naar nRTH (tijdelijke combinatie).</a:t>
            </a:r>
            <a:endParaRPr/>
          </a:p>
          <a:p>
            <a:pPr marL="0" lvl="0" indent="0" algn="l" rtl="0">
              <a:spcBef>
                <a:spcPts val="1600"/>
              </a:spcBef>
              <a:spcAft>
                <a:spcPts val="1600"/>
              </a:spcAft>
              <a:buNone/>
            </a:pPr>
            <a:endParaRPr/>
          </a:p>
        </p:txBody>
      </p:sp>
      <p:sp>
        <p:nvSpPr>
          <p:cNvPr id="506" name="Google Shape;506;p8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Cliëntgebonden ondersteuningsfuncties: reguliere functies RTH</a:t>
            </a:r>
            <a:endParaRPr/>
          </a:p>
        </p:txBody>
      </p:sp>
      <p:sp>
        <p:nvSpPr>
          <p:cNvPr id="512" name="Google Shape;512;p85"/>
          <p:cNvSpPr txBox="1">
            <a:spLocks noGrp="1"/>
          </p:cNvSpPr>
          <p:nvPr>
            <p:ph type="body" idx="1"/>
          </p:nvPr>
        </p:nvSpPr>
        <p:spPr>
          <a:xfrm>
            <a:off x="311700" y="1000075"/>
            <a:ext cx="8717700" cy="374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t>Alle reguliere ondersteuningsfuncties RTH, uitgezonderd GIO:</a:t>
            </a:r>
            <a:endParaRPr/>
          </a:p>
          <a:p>
            <a:pPr marL="457200" lvl="0" indent="-342900" algn="l" rtl="0">
              <a:spcBef>
                <a:spcPts val="1600"/>
              </a:spcBef>
              <a:spcAft>
                <a:spcPts val="0"/>
              </a:spcAft>
              <a:buSzPts val="1800"/>
              <a:buChar char="●"/>
            </a:pPr>
            <a:r>
              <a:rPr lang="nl"/>
              <a:t>Mobiele en ambulante begeleiding: </a:t>
            </a:r>
            <a:r>
              <a:rPr lang="nl" sz="1600"/>
              <a:t>algemene psychosociale ondersteuning van minimaal één uur en maximaal twee uur</a:t>
            </a:r>
            <a:endParaRPr sz="1600"/>
          </a:p>
          <a:p>
            <a:pPr marL="457200" lvl="0" indent="-342900" algn="l" rtl="0">
              <a:spcBef>
                <a:spcPts val="0"/>
              </a:spcBef>
              <a:spcAft>
                <a:spcPts val="0"/>
              </a:spcAft>
              <a:buSzPts val="1800"/>
              <a:buChar char="●"/>
            </a:pPr>
            <a:r>
              <a:rPr lang="nl"/>
              <a:t>Groepsbegeleiding: </a:t>
            </a:r>
            <a:r>
              <a:rPr lang="nl" sz="1600"/>
              <a:t>algemene psychosociale ondersteuning van minimaal één uur en maximaal twee uur van twee of meer personen met een handicap of hun netwerk</a:t>
            </a:r>
            <a:endParaRPr sz="1600"/>
          </a:p>
          <a:p>
            <a:pPr marL="457200" lvl="0" indent="-342900" algn="l" rtl="0">
              <a:spcBef>
                <a:spcPts val="0"/>
              </a:spcBef>
              <a:spcAft>
                <a:spcPts val="0"/>
              </a:spcAft>
              <a:buSzPts val="1800"/>
              <a:buChar char="●"/>
            </a:pPr>
            <a:r>
              <a:rPr lang="nl"/>
              <a:t>Begeleid werken: </a:t>
            </a:r>
            <a:r>
              <a:rPr lang="nl" sz="1600"/>
              <a:t>gebruiker begeleiden op werkplek (bij niet-verloond werk zonder arbeidscontract)</a:t>
            </a:r>
            <a:endParaRPr sz="1600"/>
          </a:p>
          <a:p>
            <a:pPr marL="457200" lvl="0" indent="-342900" algn="l" rtl="0">
              <a:spcBef>
                <a:spcPts val="0"/>
              </a:spcBef>
              <a:spcAft>
                <a:spcPts val="0"/>
              </a:spcAft>
              <a:buSzPts val="1800"/>
              <a:buChar char="●"/>
            </a:pPr>
            <a:r>
              <a:rPr lang="nl"/>
              <a:t>Dagopvang: </a:t>
            </a:r>
            <a:r>
              <a:rPr lang="nl" sz="1600"/>
              <a:t>de ondersteuning overdag voor een aangepaste opvang of een aangepaste dagbesteding</a:t>
            </a:r>
            <a:endParaRPr sz="1600"/>
          </a:p>
          <a:p>
            <a:pPr marL="457200" lvl="0" indent="-342900" algn="l" rtl="0">
              <a:spcBef>
                <a:spcPts val="0"/>
              </a:spcBef>
              <a:spcAft>
                <a:spcPts val="0"/>
              </a:spcAft>
              <a:buSzPts val="1800"/>
              <a:buChar char="●"/>
            </a:pPr>
            <a:r>
              <a:rPr lang="nl"/>
              <a:t>Verblijf:</a:t>
            </a:r>
            <a:r>
              <a:rPr lang="nl" sz="1600"/>
              <a:t> verblijf met overnachting, met inbegrip van opvang en ondersteuning gedurende de ochtend- en avonduren</a:t>
            </a:r>
            <a:endParaRPr sz="1600"/>
          </a:p>
          <a:p>
            <a:pPr marL="0" lvl="0" indent="0" algn="l" rtl="0">
              <a:spcBef>
                <a:spcPts val="1600"/>
              </a:spcBef>
              <a:spcAft>
                <a:spcPts val="1600"/>
              </a:spcAft>
              <a:buNone/>
            </a:pPr>
            <a:endParaRPr/>
          </a:p>
        </p:txBody>
      </p:sp>
      <p:sp>
        <p:nvSpPr>
          <p:cNvPr id="513" name="Google Shape;513;p85"/>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Cliëntgebonden ondersteuningsfuncties: functies specifiek voor pilootfase RTH</a:t>
            </a:r>
            <a:endParaRPr/>
          </a:p>
        </p:txBody>
      </p:sp>
      <p:sp>
        <p:nvSpPr>
          <p:cNvPr id="519" name="Google Shape;519;p86"/>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b="1"/>
              <a:t>Open functie: 4 mogelijkheden qua inzet</a:t>
            </a:r>
            <a:endParaRPr b="1"/>
          </a:p>
          <a:p>
            <a:pPr marL="457200" lvl="0" indent="-342900" algn="l" rtl="0">
              <a:lnSpc>
                <a:spcPct val="100000"/>
              </a:lnSpc>
              <a:spcBef>
                <a:spcPts val="1600"/>
              </a:spcBef>
              <a:spcAft>
                <a:spcPts val="0"/>
              </a:spcAft>
              <a:buClr>
                <a:schemeClr val="dk2"/>
              </a:buClr>
              <a:buSzPts val="1800"/>
              <a:buChar char="●"/>
            </a:pPr>
            <a:r>
              <a:rPr lang="nl"/>
              <a:t>abonnement: </a:t>
            </a:r>
            <a:r>
              <a:rPr lang="nl" sz="1600"/>
              <a:t>bepalen van een forfaitair bedrag aan punten dat voor een periode van maximaal een kalenderjaar wordt aangerekend om een vooraf bepaald aanbod ondersteuning te bieden;</a:t>
            </a:r>
            <a:endParaRPr sz="1600"/>
          </a:p>
          <a:p>
            <a:pPr marL="457200" lvl="0" indent="-342900" algn="l" rtl="0">
              <a:lnSpc>
                <a:spcPct val="100000"/>
              </a:lnSpc>
              <a:spcBef>
                <a:spcPts val="0"/>
              </a:spcBef>
              <a:spcAft>
                <a:spcPts val="0"/>
              </a:spcAft>
              <a:buClr>
                <a:schemeClr val="dk2"/>
              </a:buClr>
              <a:buSzPts val="1800"/>
              <a:buChar char="●"/>
            </a:pPr>
            <a:r>
              <a:rPr lang="nl"/>
              <a:t>oproepbare permanentie: </a:t>
            </a:r>
            <a:r>
              <a:rPr lang="nl" sz="1600"/>
              <a:t>het organiseren van een permanentie die de online, telefonische of fysieke beschikbaarheid van een begeleider regelt;</a:t>
            </a:r>
            <a:endParaRPr sz="1600"/>
          </a:p>
          <a:p>
            <a:pPr marL="457200" lvl="0" indent="-342900" algn="l" rtl="0">
              <a:lnSpc>
                <a:spcPct val="100000"/>
              </a:lnSpc>
              <a:spcBef>
                <a:spcPts val="0"/>
              </a:spcBef>
              <a:spcAft>
                <a:spcPts val="0"/>
              </a:spcAft>
              <a:buClr>
                <a:schemeClr val="dk2"/>
              </a:buClr>
              <a:buSzPts val="1800"/>
              <a:buChar char="●"/>
            </a:pPr>
            <a:r>
              <a:rPr lang="nl"/>
              <a:t>respijtzorg aan huis: </a:t>
            </a:r>
            <a:r>
              <a:rPr lang="nl" sz="1600"/>
              <a:t>het organiseren van opvang en ondersteuning aan huis;</a:t>
            </a:r>
            <a:endParaRPr sz="1600"/>
          </a:p>
          <a:p>
            <a:pPr marL="457200" lvl="0" indent="-342900" algn="l" rtl="0">
              <a:lnSpc>
                <a:spcPct val="100000"/>
              </a:lnSpc>
              <a:spcBef>
                <a:spcPts val="0"/>
              </a:spcBef>
              <a:spcAft>
                <a:spcPts val="0"/>
              </a:spcAft>
              <a:buClr>
                <a:schemeClr val="dk2"/>
              </a:buClr>
              <a:buSzPts val="1800"/>
              <a:buChar char="●"/>
            </a:pPr>
            <a:r>
              <a:rPr lang="nl"/>
              <a:t>praktisch pedagogische ondersteuning: </a:t>
            </a:r>
            <a:r>
              <a:rPr lang="nl" sz="1600"/>
              <a:t>een combinatie van aanleren, stimuleren, inhoudelijk ondersteunen en praktisch assisteren bij bepaalde handelingen of activiteiten.</a:t>
            </a:r>
            <a:endParaRPr sz="1600"/>
          </a:p>
          <a:p>
            <a:pPr marL="0" lvl="0" indent="0" algn="l" rtl="0">
              <a:spcBef>
                <a:spcPts val="1600"/>
              </a:spcBef>
              <a:spcAft>
                <a:spcPts val="1600"/>
              </a:spcAft>
              <a:buNone/>
            </a:pPr>
            <a:endParaRPr/>
          </a:p>
        </p:txBody>
      </p:sp>
      <p:sp>
        <p:nvSpPr>
          <p:cNvPr id="520" name="Google Shape;520;p86"/>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Cliëntgebonden ondersteuningsfuncties: functies specifiek voor pilootfase RTH</a:t>
            </a:r>
            <a:endParaRPr>
              <a:solidFill>
                <a:schemeClr val="hlink"/>
              </a:solidFill>
            </a:endParaRPr>
          </a:p>
          <a:p>
            <a:pPr marL="0" lvl="0" indent="0" algn="l" rtl="0">
              <a:spcBef>
                <a:spcPts val="0"/>
              </a:spcBef>
              <a:spcAft>
                <a:spcPts val="0"/>
              </a:spcAft>
              <a:buNone/>
            </a:pPr>
            <a:endParaRPr/>
          </a:p>
        </p:txBody>
      </p:sp>
      <p:sp>
        <p:nvSpPr>
          <p:cNvPr id="526" name="Google Shape;526;p87"/>
          <p:cNvSpPr txBox="1">
            <a:spLocks noGrp="1"/>
          </p:cNvSpPr>
          <p:nvPr>
            <p:ph type="body" idx="1"/>
          </p:nvPr>
        </p:nvSpPr>
        <p:spPr>
          <a:xfrm>
            <a:off x="311700" y="1175588"/>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b="1"/>
              <a:t>Open functie (vervolg):</a:t>
            </a:r>
            <a:endParaRPr b="1"/>
          </a:p>
          <a:p>
            <a:pPr marL="0" lvl="0" indent="0" algn="l" rtl="0">
              <a:lnSpc>
                <a:spcPct val="100000"/>
              </a:lnSpc>
              <a:spcBef>
                <a:spcPts val="1600"/>
              </a:spcBef>
              <a:spcAft>
                <a:spcPts val="0"/>
              </a:spcAft>
              <a:buClr>
                <a:schemeClr val="dk1"/>
              </a:buClr>
              <a:buSzPts val="1100"/>
              <a:buFont typeface="Arial"/>
              <a:buNone/>
            </a:pPr>
            <a:r>
              <a:rPr lang="nl"/>
              <a:t>Punten kunnen vrij bepaald worden mits duidelijke onderbouwing. </a:t>
            </a:r>
            <a:endParaRPr/>
          </a:p>
          <a:p>
            <a:pPr marL="0" lvl="0" indent="0" algn="l" rtl="0">
              <a:lnSpc>
                <a:spcPct val="100000"/>
              </a:lnSpc>
              <a:spcBef>
                <a:spcPts val="1600"/>
              </a:spcBef>
              <a:spcAft>
                <a:spcPts val="0"/>
              </a:spcAft>
              <a:buClr>
                <a:schemeClr val="dk1"/>
              </a:buClr>
              <a:buSzPts val="1100"/>
              <a:buFont typeface="Arial"/>
              <a:buNone/>
            </a:pPr>
            <a:r>
              <a:rPr lang="nl"/>
              <a:t>Opvolging en beoordeling door het VAPH:</a:t>
            </a:r>
            <a:endParaRPr/>
          </a:p>
          <a:p>
            <a:pPr marL="914400" lvl="0" indent="-342900" algn="l" rtl="0">
              <a:lnSpc>
                <a:spcPct val="100000"/>
              </a:lnSpc>
              <a:spcBef>
                <a:spcPts val="1600"/>
              </a:spcBef>
              <a:spcAft>
                <a:spcPts val="0"/>
              </a:spcAft>
              <a:buClr>
                <a:schemeClr val="dk2"/>
              </a:buClr>
              <a:buSzPts val="1800"/>
              <a:buChar char="●"/>
            </a:pPr>
            <a:r>
              <a:rPr lang="nl"/>
              <a:t>kwantitatief: aangerekende punten en bijdragen, aantal bereikte cliënten</a:t>
            </a:r>
            <a:endParaRPr/>
          </a:p>
          <a:p>
            <a:pPr marL="914400" lvl="0" indent="-342900" algn="l" rtl="0">
              <a:lnSpc>
                <a:spcPct val="100000"/>
              </a:lnSpc>
              <a:spcBef>
                <a:spcPts val="0"/>
              </a:spcBef>
              <a:spcAft>
                <a:spcPts val="0"/>
              </a:spcAft>
              <a:buClr>
                <a:schemeClr val="dk2"/>
              </a:buClr>
              <a:buSzPts val="1800"/>
              <a:buChar char="●"/>
            </a:pPr>
            <a:r>
              <a:rPr lang="nl"/>
              <a:t>kwalitatief: inhoud van de ondersteuning, transparantie naar gebruiker (IDO) </a:t>
            </a:r>
            <a:endParaRPr/>
          </a:p>
          <a:p>
            <a:pPr marL="0" lvl="0" indent="0" algn="l" rtl="0">
              <a:spcBef>
                <a:spcPts val="1600"/>
              </a:spcBef>
              <a:spcAft>
                <a:spcPts val="1600"/>
              </a:spcAft>
              <a:buNone/>
            </a:pPr>
            <a:endParaRPr/>
          </a:p>
        </p:txBody>
      </p:sp>
      <p:sp>
        <p:nvSpPr>
          <p:cNvPr id="527" name="Google Shape;527;p8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Cliëntgebonden ondersteuningsfuncties: functies specifiek voor pilootfase RTH</a:t>
            </a:r>
            <a:endParaRPr/>
          </a:p>
        </p:txBody>
      </p:sp>
      <p:sp>
        <p:nvSpPr>
          <p:cNvPr id="533" name="Google Shape;533;p88"/>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b="1"/>
              <a:t>Anonieme RTH:</a:t>
            </a:r>
            <a:endParaRPr b="1"/>
          </a:p>
          <a:p>
            <a:pPr marL="0" lvl="0" indent="0" algn="l" rtl="0">
              <a:spcBef>
                <a:spcPts val="1600"/>
              </a:spcBef>
              <a:spcAft>
                <a:spcPts val="0"/>
              </a:spcAft>
              <a:buClr>
                <a:schemeClr val="dk1"/>
              </a:buClr>
              <a:buSzPts val="1100"/>
              <a:buFont typeface="Arial"/>
              <a:buNone/>
            </a:pPr>
            <a:r>
              <a:rPr lang="nl"/>
              <a:t>“een specifieke vorm van rechtstreeks toegankelijke ondersteuning waarbij cliënten éénmalig of tot maximaal drie keer kunnen participeren aan collectief georganiseerde momenten waarop handicapspecifieke informatie op maat, onthaal, ontmoeting en laagdrempelige ondersteuning wordt geboden zonder dat hiervoor een registratie op naam of rijksregisternummer nodig is en zonder dat hiervoor een IDO moet worden opgemaakt”. </a:t>
            </a:r>
            <a:endParaRPr/>
          </a:p>
          <a:p>
            <a:pPr marL="0" lvl="0" indent="0" algn="l" rtl="0">
              <a:spcBef>
                <a:spcPts val="1600"/>
              </a:spcBef>
              <a:spcAft>
                <a:spcPts val="0"/>
              </a:spcAft>
              <a:buClr>
                <a:schemeClr val="dk1"/>
              </a:buClr>
              <a:buSzPts val="1100"/>
              <a:buFont typeface="Arial"/>
              <a:buNone/>
            </a:pPr>
            <a:r>
              <a:rPr lang="nl"/>
              <a:t>0,155 personeelspunten voor 2 uur, ongeacht het aantal deelnemers</a:t>
            </a:r>
            <a:r>
              <a:rPr lang="nl" sz="1500"/>
              <a:t>*</a:t>
            </a:r>
            <a:endParaRPr sz="1500"/>
          </a:p>
          <a:p>
            <a:pPr marL="0" lvl="0" indent="0" algn="l" rtl="0">
              <a:spcBef>
                <a:spcPts val="1600"/>
              </a:spcBef>
              <a:spcAft>
                <a:spcPts val="0"/>
              </a:spcAft>
              <a:buClr>
                <a:schemeClr val="dk1"/>
              </a:buClr>
              <a:buSzPts val="1100"/>
              <a:buFont typeface="Arial"/>
              <a:buNone/>
            </a:pPr>
            <a:r>
              <a:rPr lang="nl" sz="1500"/>
              <a:t>* collectief impliceert wel duidelijk dat het om aanwezigheid van meerdere deelnemers per sessie gaat</a:t>
            </a:r>
            <a:endParaRPr sz="1500"/>
          </a:p>
          <a:p>
            <a:pPr marL="0" lvl="0" indent="0" algn="l" rtl="0">
              <a:spcBef>
                <a:spcPts val="1600"/>
              </a:spcBef>
              <a:spcAft>
                <a:spcPts val="1600"/>
              </a:spcAft>
              <a:buNone/>
            </a:pPr>
            <a:endParaRPr/>
          </a:p>
        </p:txBody>
      </p:sp>
      <p:sp>
        <p:nvSpPr>
          <p:cNvPr id="534" name="Google Shape;534;p8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2"/>
          <p:cNvSpPr txBox="1">
            <a:spLocks noGrp="1"/>
          </p:cNvSpPr>
          <p:nvPr>
            <p:ph type="title"/>
          </p:nvPr>
        </p:nvSpPr>
        <p:spPr>
          <a:xfrm>
            <a:off x="4928475" y="2049150"/>
            <a:ext cx="41010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Wat voorafging: pilootfase 01/01/23 - 30/06/24</a:t>
            </a:r>
            <a:endParaRPr/>
          </a:p>
        </p:txBody>
      </p:sp>
      <p:sp>
        <p:nvSpPr>
          <p:cNvPr id="354" name="Google Shape;354;p62"/>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Cliëntgebonden ondersteuningsfuncties: functies specifiek voor pilootfase RTH</a:t>
            </a:r>
            <a:endParaRPr/>
          </a:p>
        </p:txBody>
      </p:sp>
      <p:sp>
        <p:nvSpPr>
          <p:cNvPr id="540" name="Google Shape;540;p89"/>
          <p:cNvSpPr txBox="1">
            <a:spLocks noGrp="1"/>
          </p:cNvSpPr>
          <p:nvPr>
            <p:ph type="body" idx="1"/>
          </p:nvPr>
        </p:nvSpPr>
        <p:spPr>
          <a:xfrm>
            <a:off x="311700" y="923875"/>
            <a:ext cx="8520600" cy="41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Hoe registreren in GIR? ga naar piloot RTH =&gt; selecteer outreach =&gt; selecteer bij doelgroep ‘anonieme RTH’ en bij ontvanger ‘gebruiker’</a:t>
            </a:r>
            <a:endParaRPr/>
          </a:p>
          <a:p>
            <a:pPr marL="0" lvl="0" indent="0" algn="l" rtl="0">
              <a:spcBef>
                <a:spcPts val="1600"/>
              </a:spcBef>
              <a:spcAft>
                <a:spcPts val="1600"/>
              </a:spcAft>
              <a:buNone/>
            </a:pPr>
            <a:endParaRPr/>
          </a:p>
        </p:txBody>
      </p:sp>
      <p:sp>
        <p:nvSpPr>
          <p:cNvPr id="541" name="Google Shape;541;p8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30</a:t>
            </a:fld>
            <a:endParaRPr/>
          </a:p>
        </p:txBody>
      </p:sp>
      <p:pic>
        <p:nvPicPr>
          <p:cNvPr id="542" name="Google Shape;542;p8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292900" y="1883075"/>
            <a:ext cx="5061444" cy="30191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9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Cliëntgebonden ondersteuningsfuncties: anonieme RTH</a:t>
            </a:r>
            <a:endParaRPr/>
          </a:p>
        </p:txBody>
      </p:sp>
      <p:sp>
        <p:nvSpPr>
          <p:cNvPr id="548" name="Google Shape;548;p9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t>Verantwoording:</a:t>
            </a:r>
            <a:endParaRPr/>
          </a:p>
          <a:p>
            <a:pPr marL="457200" lvl="0" indent="-342900" algn="l" rtl="0">
              <a:spcBef>
                <a:spcPts val="1600"/>
              </a:spcBef>
              <a:spcAft>
                <a:spcPts val="0"/>
              </a:spcAft>
              <a:buClr>
                <a:schemeClr val="dk2"/>
              </a:buClr>
              <a:buSzPts val="1800"/>
              <a:buChar char="●"/>
            </a:pPr>
            <a:r>
              <a:rPr lang="nl"/>
              <a:t>kwantitatief: aantal sessies, aantal deelnemers/sessie, kost inzet personeel, aanrekening bijdrage</a:t>
            </a:r>
            <a:endParaRPr/>
          </a:p>
          <a:p>
            <a:pPr marL="457200" lvl="0" indent="-342900" algn="l" rtl="0">
              <a:spcBef>
                <a:spcPts val="0"/>
              </a:spcBef>
              <a:spcAft>
                <a:spcPts val="0"/>
              </a:spcAft>
              <a:buClr>
                <a:schemeClr val="dk2"/>
              </a:buClr>
              <a:buSzPts val="1800"/>
              <a:buChar char="●"/>
            </a:pPr>
            <a:r>
              <a:rPr lang="nl"/>
              <a:t>kwalitatief: welke inhoud, welke deelnemers, waarom geen rrnr en IDO mogelijk</a:t>
            </a:r>
            <a:endParaRPr/>
          </a:p>
          <a:p>
            <a:pPr marL="0" lvl="0" indent="0" algn="l" rtl="0">
              <a:spcBef>
                <a:spcPts val="1600"/>
              </a:spcBef>
              <a:spcAft>
                <a:spcPts val="0"/>
              </a:spcAft>
              <a:buClr>
                <a:schemeClr val="dk1"/>
              </a:buClr>
              <a:buSzPts val="1100"/>
              <a:buFont typeface="Arial"/>
              <a:buNone/>
            </a:pPr>
            <a:r>
              <a:rPr lang="nl"/>
              <a:t>OPGELET: deze functie kan niet gebruikt worden om individuele (1 op 1) anonieme begeleidingen te registreren. Eerste intake kan zonder IDO (wel rrnr).</a:t>
            </a:r>
            <a:endParaRPr/>
          </a:p>
          <a:p>
            <a:pPr marL="0" lvl="0" indent="0" algn="l" rtl="0">
              <a:spcBef>
                <a:spcPts val="1600"/>
              </a:spcBef>
              <a:spcAft>
                <a:spcPts val="1600"/>
              </a:spcAft>
              <a:buNone/>
            </a:pPr>
            <a:endParaRPr/>
          </a:p>
        </p:txBody>
      </p:sp>
      <p:sp>
        <p:nvSpPr>
          <p:cNvPr id="549" name="Google Shape;549;p90"/>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Outreach</a:t>
            </a:r>
            <a:endParaRPr/>
          </a:p>
        </p:txBody>
      </p:sp>
      <p:sp>
        <p:nvSpPr>
          <p:cNvPr id="555" name="Google Shape;555;p91"/>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i="1"/>
              <a:t>“Het overbrengen van handicapspecifieke kennis en expertise over de ondersteuning van personen met een handicap of vermoeden van handicap aan professionals of aan ondersteuners van personen met een handicap om die actoren te versterken in hun hulp- en dienstverlening aan personen met een handicap of vermoeden van handicap.”</a:t>
            </a:r>
            <a:endParaRPr i="1"/>
          </a:p>
          <a:p>
            <a:pPr marL="0" lvl="0" indent="0" algn="l" rtl="0">
              <a:spcBef>
                <a:spcPts val="1600"/>
              </a:spcBef>
              <a:spcAft>
                <a:spcPts val="0"/>
              </a:spcAft>
              <a:buNone/>
            </a:pPr>
            <a:r>
              <a:rPr lang="nl"/>
              <a:t>We vragen om outreach in te zetten als hefboom voor meer inclusie en participatie: organisaties in andere (deel)sectoren en beleidsdomeinen versterken zodat ze de eigen hulp- en dienstverlening meer open, toegankelijk en op maat kunnen maken voor personen met een (vermoeden van) handicap.</a:t>
            </a:r>
            <a:endParaRPr/>
          </a:p>
          <a:p>
            <a:pPr marL="0" lvl="0" indent="0" algn="l" rtl="0">
              <a:spcBef>
                <a:spcPts val="1600"/>
              </a:spcBef>
              <a:spcAft>
                <a:spcPts val="0"/>
              </a:spcAft>
              <a:buNone/>
            </a:pPr>
            <a:r>
              <a:rPr lang="nl"/>
              <a:t> 1 sessie outreach duurt minimum 1 en maximaal 2 uur.</a:t>
            </a:r>
            <a:endParaRPr/>
          </a:p>
          <a:p>
            <a:pPr marL="0" lvl="0" indent="0" algn="l" rtl="0">
              <a:spcBef>
                <a:spcPts val="1200"/>
              </a:spcBef>
              <a:spcAft>
                <a:spcPts val="1600"/>
              </a:spcAft>
              <a:buNone/>
            </a:pPr>
            <a:endParaRPr/>
          </a:p>
        </p:txBody>
      </p:sp>
      <p:sp>
        <p:nvSpPr>
          <p:cNvPr id="556" name="Google Shape;556;p9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Outreach</a:t>
            </a:r>
            <a:endParaRPr/>
          </a:p>
        </p:txBody>
      </p:sp>
      <p:sp>
        <p:nvSpPr>
          <p:cNvPr id="562" name="Google Shape;562;p9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nl"/>
              <a:t>Outreach kan geboden worden aan professionals en aan andere ondersteuners van personen met een (vermoeden van) handicap. </a:t>
            </a:r>
            <a:endParaRPr/>
          </a:p>
          <a:p>
            <a:pPr marL="0" lvl="0" indent="0" algn="l" rtl="0">
              <a:spcBef>
                <a:spcPts val="1200"/>
              </a:spcBef>
              <a:spcAft>
                <a:spcPts val="0"/>
              </a:spcAft>
              <a:buClr>
                <a:schemeClr val="dk1"/>
              </a:buClr>
              <a:buSzPts val="1100"/>
              <a:buFont typeface="Arial"/>
              <a:buNone/>
            </a:pPr>
            <a:r>
              <a:rPr lang="nl"/>
              <a:t>Verantwoording inzet outreach:</a:t>
            </a:r>
            <a:endParaRPr/>
          </a:p>
          <a:p>
            <a:pPr marL="914400" lvl="1" indent="-330200" algn="l" rtl="0">
              <a:spcBef>
                <a:spcPts val="1600"/>
              </a:spcBef>
              <a:spcAft>
                <a:spcPts val="0"/>
              </a:spcAft>
              <a:buClr>
                <a:schemeClr val="dk2"/>
              </a:buClr>
              <a:buSzPts val="1600"/>
              <a:buChar char="●"/>
            </a:pPr>
            <a:r>
              <a:rPr lang="nl" sz="1600"/>
              <a:t>Hoe draagt inzet van outreach bij tot meer open en toegankelijke reguliere hulp- en dienstverlening en tot meer inclusie en participatie van PmH?</a:t>
            </a:r>
            <a:endParaRPr sz="1600"/>
          </a:p>
          <a:p>
            <a:pPr marL="914400" lvl="1" indent="-330200" algn="l" rtl="0">
              <a:spcBef>
                <a:spcPts val="0"/>
              </a:spcBef>
              <a:spcAft>
                <a:spcPts val="0"/>
              </a:spcAft>
              <a:buClr>
                <a:schemeClr val="dk2"/>
              </a:buClr>
              <a:buSzPts val="1600"/>
              <a:buChar char="●"/>
            </a:pPr>
            <a:r>
              <a:rPr lang="nl" sz="1600"/>
              <a:t>Aantonen  redelijke verhouding tussen inzet middelen RTH voor outreach en cliëntgebonden ondersteuning.</a:t>
            </a:r>
            <a:endParaRPr sz="1600"/>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563" name="Google Shape;563;p92"/>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9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Mogelijkheid tot inzetten van meer dan 8 punten per persoon</a:t>
            </a:r>
            <a:endParaRPr/>
          </a:p>
        </p:txBody>
      </p:sp>
      <p:sp>
        <p:nvSpPr>
          <p:cNvPr id="569" name="Google Shape;569;p9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t>Net als in de eerste periode van de piloot kunnen cliënten in de pilootfase ook in de periode van 1 juli 2024 tot en met 31 december 2025 uitzonderlijk en gemotiveerd tot maximum12 punten RTH gebruiken.</a:t>
            </a:r>
            <a:endParaRPr/>
          </a:p>
          <a:p>
            <a:pPr marL="457200" lvl="0" indent="-342900" algn="l" rtl="0">
              <a:spcBef>
                <a:spcPts val="1600"/>
              </a:spcBef>
              <a:spcAft>
                <a:spcPts val="0"/>
              </a:spcAft>
              <a:buClr>
                <a:schemeClr val="dk2"/>
              </a:buClr>
              <a:buSzPts val="1800"/>
              <a:buChar char="●"/>
            </a:pPr>
            <a:r>
              <a:rPr lang="nl"/>
              <a:t>uitzonderlijk: rekening houdend met de specifieke situatie en ondersteuningsvraag</a:t>
            </a:r>
            <a:endParaRPr/>
          </a:p>
          <a:p>
            <a:pPr marL="457200" lvl="0" indent="-342900" algn="l" rtl="0">
              <a:spcBef>
                <a:spcPts val="0"/>
              </a:spcBef>
              <a:spcAft>
                <a:spcPts val="0"/>
              </a:spcAft>
              <a:buClr>
                <a:schemeClr val="dk2"/>
              </a:buClr>
              <a:buSzPts val="1800"/>
              <a:buChar char="●"/>
            </a:pPr>
            <a:r>
              <a:rPr lang="nl"/>
              <a:t>gemotiveerd: individueel plan waarin de verschillende actoren en een aanspreekpunt worden benoemd en waarin de coördinatie wordt geregeld; indien beschikbaar wordt vertrokken van het ondersteuningsplan</a:t>
            </a:r>
            <a:endParaRPr/>
          </a:p>
          <a:p>
            <a:pPr marL="0" lvl="0" indent="0" algn="l" rtl="0">
              <a:spcBef>
                <a:spcPts val="1600"/>
              </a:spcBef>
              <a:spcAft>
                <a:spcPts val="0"/>
              </a:spcAft>
              <a:buClr>
                <a:schemeClr val="dk1"/>
              </a:buClr>
              <a:buSzPts val="1100"/>
              <a:buFont typeface="Arial"/>
              <a:buNone/>
            </a:pPr>
            <a:r>
              <a:rPr lang="nl"/>
              <a:t>Tijdens de verlengde pilootfase zullen de verhoogde inzet tot 12 punten, de toepassing ervan en de opmaak van de individuele plannen onderzocht en geëvalueerd worden. </a:t>
            </a:r>
            <a:endParaRPr/>
          </a:p>
          <a:p>
            <a:pPr marL="0" lvl="0" indent="0" algn="l" rtl="0">
              <a:spcBef>
                <a:spcPts val="1600"/>
              </a:spcBef>
              <a:spcAft>
                <a:spcPts val="0"/>
              </a:spcAft>
              <a:buClr>
                <a:schemeClr val="dk1"/>
              </a:buClr>
              <a:buSzPts val="1100"/>
              <a:buFont typeface="Arial"/>
              <a:buNone/>
            </a:pPr>
            <a:r>
              <a:rPr lang="nl"/>
              <a:t>Dit betekent ook: nog geen definitieve beslissing mbt inzet &gt;8 punten na 2025!</a:t>
            </a:r>
            <a:endParaRPr/>
          </a:p>
          <a:p>
            <a:pPr marL="0" lvl="0" indent="0" algn="l" rtl="0">
              <a:spcBef>
                <a:spcPts val="1600"/>
              </a:spcBef>
              <a:spcAft>
                <a:spcPts val="1600"/>
              </a:spcAft>
              <a:buNone/>
            </a:pPr>
            <a:endParaRPr/>
          </a:p>
        </p:txBody>
      </p:sp>
      <p:sp>
        <p:nvSpPr>
          <p:cNvPr id="570" name="Google Shape;570;p9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Ruimte voor innovatie (10%) en samenwerking (5%)</a:t>
            </a:r>
            <a:endParaRPr/>
          </a:p>
        </p:txBody>
      </p:sp>
      <p:sp>
        <p:nvSpPr>
          <p:cNvPr id="576" name="Google Shape;576;p94"/>
          <p:cNvSpPr txBox="1">
            <a:spLocks noGrp="1"/>
          </p:cNvSpPr>
          <p:nvPr>
            <p:ph type="body" idx="1"/>
          </p:nvPr>
        </p:nvSpPr>
        <p:spPr>
          <a:xfrm>
            <a:off x="311700" y="1046425"/>
            <a:ext cx="8520600" cy="2954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nl"/>
              <a:t>om het maximale aantal punten die kunnen worden ingezet te bepalen, mag je vertrekken van OFWEL enkel de reguliere capaciteit RTH, OFWEL enkel de pilootcapaciteit RTH, OFWEL de reguliere + pilootcapaciteit;</a:t>
            </a:r>
            <a:endParaRPr/>
          </a:p>
          <a:p>
            <a:pPr marL="457200" lvl="0" indent="-342900" algn="l" rtl="0">
              <a:spcBef>
                <a:spcPts val="0"/>
              </a:spcBef>
              <a:spcAft>
                <a:spcPts val="0"/>
              </a:spcAft>
              <a:buSzPts val="1800"/>
              <a:buChar char="●"/>
            </a:pPr>
            <a:r>
              <a:rPr lang="nl"/>
              <a:t>het % kan op het hele jaar 2024 worden genomen (dus niet herleiden tot de helft van de punten owv de start op 1 juli);</a:t>
            </a:r>
            <a:endParaRPr/>
          </a:p>
          <a:p>
            <a:pPr marL="457200" lvl="0" indent="-342900" algn="l" rtl="0">
              <a:spcBef>
                <a:spcPts val="0"/>
              </a:spcBef>
              <a:spcAft>
                <a:spcPts val="0"/>
              </a:spcAft>
              <a:buSzPts val="1800"/>
              <a:buChar char="●"/>
            </a:pPr>
            <a:r>
              <a:rPr lang="nl"/>
              <a:t>ikv de inhoudelijke opvolging is het belangrijk dat we weten hoeveel punten voor dit piloot initiatief ingezet zullen worden op samenwerking en/of innovatie en dus niet via outreach of via cliëntgebonden registraties zullen worden verantwoord;</a:t>
            </a:r>
            <a:endParaRPr/>
          </a:p>
          <a:p>
            <a:pPr marL="457200" lvl="0" indent="0" algn="l" rtl="0">
              <a:spcBef>
                <a:spcPts val="1600"/>
              </a:spcBef>
              <a:spcAft>
                <a:spcPts val="1600"/>
              </a:spcAft>
              <a:buNone/>
            </a:pPr>
            <a:endParaRPr/>
          </a:p>
        </p:txBody>
      </p:sp>
      <p:sp>
        <p:nvSpPr>
          <p:cNvPr id="577" name="Google Shape;577;p9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Ruimte voor innovatie (10%) en samenwerking (5%)</a:t>
            </a:r>
            <a:endParaRPr/>
          </a:p>
        </p:txBody>
      </p:sp>
      <p:sp>
        <p:nvSpPr>
          <p:cNvPr id="583" name="Google Shape;583;p95"/>
          <p:cNvSpPr txBox="1">
            <a:spLocks noGrp="1"/>
          </p:cNvSpPr>
          <p:nvPr>
            <p:ph type="body" idx="1"/>
          </p:nvPr>
        </p:nvSpPr>
        <p:spPr>
          <a:xfrm>
            <a:off x="311700" y="1122625"/>
            <a:ext cx="8520600" cy="2979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nl"/>
              <a:t>geleverde prestaties die onder deze vrijstelling vallen, mogen niet nogmaals geregistreerd worden in GIR;</a:t>
            </a:r>
            <a:endParaRPr/>
          </a:p>
          <a:p>
            <a:pPr marL="457200" lvl="0" indent="-342900" algn="l" rtl="0">
              <a:spcBef>
                <a:spcPts val="0"/>
              </a:spcBef>
              <a:spcAft>
                <a:spcPts val="0"/>
              </a:spcAft>
              <a:buSzPts val="1800"/>
              <a:buChar char="●"/>
            </a:pPr>
            <a:r>
              <a:rPr lang="nl"/>
              <a:t>melding via formulier;</a:t>
            </a:r>
            <a:endParaRPr/>
          </a:p>
          <a:p>
            <a:pPr marL="457200" lvl="0" indent="-342900" algn="l" rtl="0">
              <a:spcBef>
                <a:spcPts val="0"/>
              </a:spcBef>
              <a:spcAft>
                <a:spcPts val="0"/>
              </a:spcAft>
              <a:buSzPts val="1800"/>
              <a:buChar char="●"/>
            </a:pPr>
            <a:r>
              <a:rPr lang="nl"/>
              <a:t>we verwachten dat je als initiatiefnemer zelf de nodige verantwoording bijhoudt; het VAPH zal deze steekproefsgewijze opvragen.</a:t>
            </a:r>
            <a:endParaRPr/>
          </a:p>
        </p:txBody>
      </p:sp>
      <p:sp>
        <p:nvSpPr>
          <p:cNvPr id="584" name="Google Shape;584;p95"/>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Mogelijkheid tot warme overdracht van RTH naar nRTH</a:t>
            </a:r>
            <a:endParaRPr/>
          </a:p>
        </p:txBody>
      </p:sp>
      <p:sp>
        <p:nvSpPr>
          <p:cNvPr id="590" name="Google Shape;590;p9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t>Bedoeling: vermijden van abrupte stopzetting ondersteuning RTH bij start nRTH</a:t>
            </a:r>
            <a:endParaRPr/>
          </a:p>
          <a:p>
            <a:pPr marL="0" lvl="0" indent="0" algn="l" rtl="0">
              <a:spcBef>
                <a:spcPts val="1600"/>
              </a:spcBef>
              <a:spcAft>
                <a:spcPts val="0"/>
              </a:spcAft>
              <a:buClr>
                <a:schemeClr val="dk1"/>
              </a:buClr>
              <a:buSzPts val="1100"/>
              <a:buFont typeface="Arial"/>
              <a:buNone/>
            </a:pPr>
            <a:r>
              <a:rPr lang="nl"/>
              <a:t>Biedt mogelijkheid om de lopende begeleiding binnen RTH af te ronden en op zorgzame wijze een vlotte overgang naar nRT te laten maken.</a:t>
            </a:r>
            <a:endParaRPr/>
          </a:p>
          <a:p>
            <a:pPr marL="0" lvl="0" indent="0" algn="l" rtl="0">
              <a:spcBef>
                <a:spcPts val="1600"/>
              </a:spcBef>
              <a:spcAft>
                <a:spcPts val="0"/>
              </a:spcAft>
              <a:buClr>
                <a:schemeClr val="dk1"/>
              </a:buClr>
              <a:buSzPts val="1100"/>
              <a:buFont typeface="Arial"/>
              <a:buNone/>
            </a:pPr>
            <a:r>
              <a:rPr lang="nl"/>
              <a:t>Dit betekent dus ook:</a:t>
            </a:r>
            <a:endParaRPr/>
          </a:p>
          <a:p>
            <a:pPr marL="457200" lvl="0" indent="-342900" algn="l" rtl="0">
              <a:spcBef>
                <a:spcPts val="1600"/>
              </a:spcBef>
              <a:spcAft>
                <a:spcPts val="0"/>
              </a:spcAft>
              <a:buClr>
                <a:schemeClr val="dk2"/>
              </a:buClr>
              <a:buSzPts val="1800"/>
              <a:buChar char="-"/>
            </a:pPr>
            <a:r>
              <a:rPr lang="nl"/>
              <a:t>Geen dubbele subsidie, dus niet zelfde zorg en ondersteuning via RTH en nRTH.</a:t>
            </a:r>
            <a:endParaRPr/>
          </a:p>
          <a:p>
            <a:pPr marL="457200" lvl="0" indent="-342900" algn="l" rtl="0">
              <a:spcBef>
                <a:spcPts val="0"/>
              </a:spcBef>
              <a:spcAft>
                <a:spcPts val="0"/>
              </a:spcAft>
              <a:buClr>
                <a:schemeClr val="dk2"/>
              </a:buClr>
              <a:buSzPts val="1800"/>
              <a:buChar char="-"/>
            </a:pPr>
            <a:r>
              <a:rPr lang="nl"/>
              <a:t>Maximaal 4 maanden, dus niet per definitie steeds 4 maanden.</a:t>
            </a:r>
            <a:endParaRPr/>
          </a:p>
          <a:p>
            <a:pPr marL="0" lvl="0" indent="0" algn="l" rtl="0">
              <a:spcBef>
                <a:spcPts val="1600"/>
              </a:spcBef>
              <a:spcAft>
                <a:spcPts val="0"/>
              </a:spcAft>
              <a:buClr>
                <a:schemeClr val="dk1"/>
              </a:buClr>
              <a:buSzPts val="1100"/>
              <a:buFont typeface="Arial"/>
              <a:buNone/>
            </a:pPr>
            <a:r>
              <a:rPr lang="nl"/>
              <a:t>VAPH monitort tijdens verlengde pilootfase en evalueert deze maatregel eind 2025.</a:t>
            </a:r>
            <a:endParaRPr/>
          </a:p>
          <a:p>
            <a:pPr marL="0" lvl="0" indent="0" algn="l" rtl="0">
              <a:spcBef>
                <a:spcPts val="1600"/>
              </a:spcBef>
              <a:spcAft>
                <a:spcPts val="1600"/>
              </a:spcAft>
              <a:buNone/>
            </a:pPr>
            <a:endParaRPr/>
          </a:p>
        </p:txBody>
      </p:sp>
      <p:sp>
        <p:nvSpPr>
          <p:cNvPr id="591" name="Google Shape;591;p96"/>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9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Verder uit te diepen thema’s</a:t>
            </a:r>
            <a:endParaRPr/>
          </a:p>
        </p:txBody>
      </p:sp>
      <p:sp>
        <p:nvSpPr>
          <p:cNvPr id="597" name="Google Shape;597;p9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nl"/>
              <a:t>versterken van basisvoorzieningen, sectorale en intersectorale afstemming en afbakening van rollen en opdrachten: verkenning vanuit 2 situaties, mn ‘inclusieve kinderopvang’ en ‘infoloketten en vraagverheldering’;</a:t>
            </a:r>
            <a:endParaRPr/>
          </a:p>
          <a:p>
            <a:pPr marL="457200" lvl="0" indent="-342900" algn="l" rtl="0">
              <a:spcBef>
                <a:spcPts val="0"/>
              </a:spcBef>
              <a:spcAft>
                <a:spcPts val="0"/>
              </a:spcAft>
              <a:buSzPts val="1800"/>
              <a:buChar char="●"/>
            </a:pPr>
            <a:r>
              <a:rPr lang="nl"/>
              <a:t>concretiseren en bevragen van de 4 basisprincipes, dit vanuit 2 invalshoeken:</a:t>
            </a:r>
            <a:endParaRPr/>
          </a:p>
          <a:p>
            <a:pPr marL="914400" lvl="1" indent="-330200" algn="l" rtl="0">
              <a:spcBef>
                <a:spcPts val="0"/>
              </a:spcBef>
              <a:spcAft>
                <a:spcPts val="0"/>
              </a:spcAft>
              <a:buSzPts val="1600"/>
              <a:buChar char="●"/>
            </a:pPr>
            <a:r>
              <a:rPr lang="nl" sz="1600"/>
              <a:t>de ervaringen van de gebruikers</a:t>
            </a:r>
            <a:endParaRPr sz="1600"/>
          </a:p>
          <a:p>
            <a:pPr marL="914400" lvl="1" indent="-330200" algn="l" rtl="0">
              <a:spcBef>
                <a:spcPts val="0"/>
              </a:spcBef>
              <a:spcAft>
                <a:spcPts val="0"/>
              </a:spcAft>
              <a:buSzPts val="1600"/>
              <a:buChar char="●"/>
            </a:pPr>
            <a:r>
              <a:rPr lang="nl" sz="1600"/>
              <a:t>de toepassing door de aanbieders</a:t>
            </a:r>
            <a:endParaRPr sz="1600"/>
          </a:p>
          <a:p>
            <a:pPr marL="457200" lvl="0" indent="-342900" algn="l" rtl="0">
              <a:spcBef>
                <a:spcPts val="0"/>
              </a:spcBef>
              <a:spcAft>
                <a:spcPts val="0"/>
              </a:spcAft>
              <a:buSzPts val="1800"/>
              <a:buChar char="●"/>
            </a:pPr>
            <a:r>
              <a:rPr lang="nl"/>
              <a:t>participatie van gebruikers</a:t>
            </a:r>
            <a:endParaRPr/>
          </a:p>
          <a:p>
            <a:pPr marL="457200" lvl="0" indent="-342900" algn="l" rtl="0">
              <a:spcBef>
                <a:spcPts val="0"/>
              </a:spcBef>
              <a:spcAft>
                <a:spcPts val="0"/>
              </a:spcAft>
              <a:buClr>
                <a:schemeClr val="dk2"/>
              </a:buClr>
              <a:buSzPts val="1800"/>
              <a:buChar char="●"/>
            </a:pPr>
            <a:r>
              <a:rPr lang="nl"/>
              <a:t>evalueren van de specifieke modaliteiten van RTH in de pilootfase: open functie, anonieme RTH, inzet &gt; 8 punten</a:t>
            </a:r>
            <a:endParaRPr/>
          </a:p>
          <a:p>
            <a:pPr marL="457200" lvl="0" indent="-342900" algn="l" rtl="0">
              <a:spcBef>
                <a:spcPts val="0"/>
              </a:spcBef>
              <a:spcAft>
                <a:spcPts val="0"/>
              </a:spcAft>
              <a:buClr>
                <a:schemeClr val="dk2"/>
              </a:buClr>
              <a:buSzPts val="1800"/>
              <a:buChar char="●"/>
            </a:pPr>
            <a:r>
              <a:rPr lang="nl"/>
              <a:t>IDO bij zeer laagdrempelige RTH</a:t>
            </a:r>
            <a:endParaRPr/>
          </a:p>
          <a:p>
            <a:pPr marL="457200" lvl="0" indent="0" algn="l" rtl="0">
              <a:spcBef>
                <a:spcPts val="1600"/>
              </a:spcBef>
              <a:spcAft>
                <a:spcPts val="1600"/>
              </a:spcAft>
              <a:buNone/>
            </a:pPr>
            <a:endParaRPr/>
          </a:p>
        </p:txBody>
      </p:sp>
      <p:sp>
        <p:nvSpPr>
          <p:cNvPr id="598" name="Google Shape;598;p9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98"/>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Praktisch-organisatorische informatie</a:t>
            </a:r>
            <a:endParaRPr/>
          </a:p>
        </p:txBody>
      </p:sp>
      <p:sp>
        <p:nvSpPr>
          <p:cNvPr id="604" name="Google Shape;604;p9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111 uiteenlopende initiatieven </a:t>
            </a:r>
            <a:endParaRPr/>
          </a:p>
        </p:txBody>
      </p:sp>
      <p:sp>
        <p:nvSpPr>
          <p:cNvPr id="360" name="Google Shape;360;p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In 2023 waren 111 initiatieven actief van in totaal 113 verschillende organisaties.</a:t>
            </a:r>
            <a:endParaRPr/>
          </a:p>
          <a:p>
            <a:pPr marL="0" lvl="0" indent="0" algn="l" rtl="0">
              <a:lnSpc>
                <a:spcPct val="95000"/>
              </a:lnSpc>
              <a:spcBef>
                <a:spcPts val="1600"/>
              </a:spcBef>
              <a:spcAft>
                <a:spcPts val="0"/>
              </a:spcAft>
              <a:buClr>
                <a:schemeClr val="dk1"/>
              </a:buClr>
              <a:buSzPts val="605"/>
              <a:buFont typeface="Arial"/>
              <a:buNone/>
            </a:pPr>
            <a:r>
              <a:rPr lang="nl">
                <a:solidFill>
                  <a:srgbClr val="595959"/>
                </a:solidFill>
              </a:rPr>
              <a:t>Diverse initiatieven</a:t>
            </a:r>
            <a:endParaRPr>
              <a:solidFill>
                <a:srgbClr val="595959"/>
              </a:solidFill>
            </a:endParaRPr>
          </a:p>
          <a:p>
            <a:pPr marL="457200" lvl="0" indent="-342900" algn="l" rtl="0">
              <a:lnSpc>
                <a:spcPct val="95000"/>
              </a:lnSpc>
              <a:spcBef>
                <a:spcPts val="1200"/>
              </a:spcBef>
              <a:spcAft>
                <a:spcPts val="0"/>
              </a:spcAft>
              <a:buClr>
                <a:srgbClr val="595959"/>
              </a:buClr>
              <a:buSzPts val="1800"/>
              <a:buFont typeface="Calibri"/>
              <a:buChar char="●"/>
            </a:pPr>
            <a:r>
              <a:rPr lang="nl">
                <a:solidFill>
                  <a:srgbClr val="595959"/>
                </a:solidFill>
              </a:rPr>
              <a:t>leeftijd: initiatieven gericht op (ouders van) jonge kindjes, op minderjarigen, op jongvolwassenen, op volwassenen met een (vermoeden van) handicap;</a:t>
            </a:r>
            <a:endParaRPr>
              <a:solidFill>
                <a:srgbClr val="595959"/>
              </a:solidFill>
            </a:endParaRPr>
          </a:p>
          <a:p>
            <a:pPr marL="457200" lvl="0" indent="-342900" algn="l" rtl="0">
              <a:lnSpc>
                <a:spcPct val="95000"/>
              </a:lnSpc>
              <a:spcBef>
                <a:spcPts val="0"/>
              </a:spcBef>
              <a:spcAft>
                <a:spcPts val="0"/>
              </a:spcAft>
              <a:buClr>
                <a:srgbClr val="595959"/>
              </a:buClr>
              <a:buSzPts val="1800"/>
              <a:buFont typeface="Calibri"/>
              <a:buChar char="●"/>
            </a:pPr>
            <a:r>
              <a:rPr lang="nl">
                <a:solidFill>
                  <a:srgbClr val="595959"/>
                </a:solidFill>
              </a:rPr>
              <a:t>doelgroep: personen met een (recent verworven) NAH, personen met ASS, personen met handicap met een kinderwens of die net zelf mama of papa zijn geworden, personen met (vermoeden van) handicap in dak- en thuisloosheid, …;</a:t>
            </a:r>
            <a:endParaRPr>
              <a:solidFill>
                <a:srgbClr val="595959"/>
              </a:solidFill>
            </a:endParaRPr>
          </a:p>
          <a:p>
            <a:pPr marL="457200" lvl="0" indent="-342900" algn="l" rtl="0">
              <a:lnSpc>
                <a:spcPct val="95000"/>
              </a:lnSpc>
              <a:spcBef>
                <a:spcPts val="0"/>
              </a:spcBef>
              <a:spcAft>
                <a:spcPts val="0"/>
              </a:spcAft>
              <a:buClr>
                <a:srgbClr val="595959"/>
              </a:buClr>
              <a:buSzPts val="1800"/>
              <a:buFont typeface="Calibri"/>
              <a:buChar char="●"/>
            </a:pPr>
            <a:r>
              <a:rPr lang="nl">
                <a:solidFill>
                  <a:srgbClr val="595959"/>
                </a:solidFill>
              </a:rPr>
              <a:t>de wijze waarop de ondersteuning werd georganiseerd: klassieke RTH in combinatie met uitproberen nieuwe vormen o.m. ‘anonieme RTH’, ‘abonnementen’, ‘opvang aan huis’, ‘permanentie’, het gericht aanleren en trainen van specifieke vaardigheden</a:t>
            </a:r>
            <a:endParaRPr>
              <a:solidFill>
                <a:srgbClr val="595959"/>
              </a:solidFill>
            </a:endParaRPr>
          </a:p>
          <a:p>
            <a:pPr marL="0" lvl="0" indent="0" algn="l" rtl="0">
              <a:spcBef>
                <a:spcPts val="1200"/>
              </a:spcBef>
              <a:spcAft>
                <a:spcPts val="1600"/>
              </a:spcAft>
              <a:buNone/>
            </a:pPr>
            <a:endParaRPr/>
          </a:p>
        </p:txBody>
      </p:sp>
      <p:sp>
        <p:nvSpPr>
          <p:cNvPr id="361" name="Google Shape;361;p6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Extra aan te leveren informatie ifv opstart</a:t>
            </a:r>
            <a:endParaRPr/>
          </a:p>
        </p:txBody>
      </p:sp>
      <p:sp>
        <p:nvSpPr>
          <p:cNvPr id="610" name="Google Shape;610;p99"/>
          <p:cNvSpPr txBox="1">
            <a:spLocks noGrp="1"/>
          </p:cNvSpPr>
          <p:nvPr>
            <p:ph type="body" idx="1"/>
          </p:nvPr>
        </p:nvSpPr>
        <p:spPr>
          <a:xfrm>
            <a:off x="311700" y="1152475"/>
            <a:ext cx="8520600" cy="38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u="sng"/>
              <a:t>Actuele versie van het projectplan</a:t>
            </a:r>
            <a:r>
              <a:rPr lang="nl"/>
              <a:t> voor je initiatief: </a:t>
            </a:r>
            <a:r>
              <a:rPr lang="nl" u="sng">
                <a:solidFill>
                  <a:schemeClr val="hlink"/>
                </a:solidFill>
                <a:hlinkClick r:id="rId3"/>
              </a:rPr>
              <a:t>google form</a:t>
            </a:r>
            <a:r>
              <a:rPr lang="nl"/>
              <a:t>.</a:t>
            </a:r>
            <a:endParaRPr/>
          </a:p>
          <a:p>
            <a:pPr marL="457200" lvl="0" indent="0" algn="l" rtl="0">
              <a:spcBef>
                <a:spcPts val="1600"/>
              </a:spcBef>
              <a:spcAft>
                <a:spcPts val="0"/>
              </a:spcAft>
              <a:buNone/>
            </a:pPr>
            <a:r>
              <a:rPr lang="nl"/>
              <a:t>=&gt; Indienen uiterlijk 25 oktober 2024.</a:t>
            </a:r>
            <a:endParaRPr/>
          </a:p>
          <a:p>
            <a:pPr marL="0" lvl="0" indent="0" algn="l" rtl="0">
              <a:spcBef>
                <a:spcPts val="1600"/>
              </a:spcBef>
              <a:spcAft>
                <a:spcPts val="0"/>
              </a:spcAft>
              <a:buNone/>
            </a:pPr>
            <a:r>
              <a:rPr lang="nl" u="sng"/>
              <a:t>Korte tekst en contactinfo</a:t>
            </a:r>
            <a:r>
              <a:rPr lang="nl"/>
              <a:t> mbt initiatief voor publicatie op website:</a:t>
            </a:r>
            <a:endParaRPr/>
          </a:p>
          <a:p>
            <a:pPr marL="457200" lvl="0" indent="-342900" algn="l" rtl="0">
              <a:spcBef>
                <a:spcPts val="1600"/>
              </a:spcBef>
              <a:spcAft>
                <a:spcPts val="0"/>
              </a:spcAft>
              <a:buSzPts val="1800"/>
              <a:buChar char="●"/>
            </a:pPr>
            <a:r>
              <a:rPr lang="nl"/>
              <a:t>omschrijving van het initiatief en de RTH ondersteuning die wordt geboden</a:t>
            </a:r>
            <a:endParaRPr/>
          </a:p>
          <a:p>
            <a:pPr marL="457200" lvl="0" indent="-342900" algn="l" rtl="0">
              <a:spcBef>
                <a:spcPts val="0"/>
              </a:spcBef>
              <a:spcAft>
                <a:spcPts val="0"/>
              </a:spcAft>
              <a:buSzPts val="1800"/>
              <a:buChar char="●"/>
            </a:pPr>
            <a:r>
              <a:rPr lang="nl"/>
              <a:t>provincie(s)/ regio(s) waar het initiatief actief is</a:t>
            </a:r>
            <a:endParaRPr/>
          </a:p>
          <a:p>
            <a:pPr marL="457200" lvl="0" indent="-342900" algn="l" rtl="0">
              <a:spcBef>
                <a:spcPts val="0"/>
              </a:spcBef>
              <a:spcAft>
                <a:spcPts val="0"/>
              </a:spcAft>
              <a:buSzPts val="1800"/>
              <a:buChar char="●"/>
            </a:pPr>
            <a:r>
              <a:rPr lang="nl"/>
              <a:t>doelgroep (handicap, leeftijd)</a:t>
            </a:r>
            <a:endParaRPr/>
          </a:p>
          <a:p>
            <a:pPr marL="457200" lvl="0" indent="-342900" algn="l" rtl="0">
              <a:spcBef>
                <a:spcPts val="0"/>
              </a:spcBef>
              <a:spcAft>
                <a:spcPts val="0"/>
              </a:spcAft>
              <a:buSzPts val="1800"/>
              <a:buChar char="●"/>
            </a:pPr>
            <a:r>
              <a:rPr lang="nl"/>
              <a:t>contactinformatie</a:t>
            </a:r>
            <a:endParaRPr/>
          </a:p>
          <a:p>
            <a:pPr marL="457200" lvl="0" indent="0" algn="l" rtl="0">
              <a:spcBef>
                <a:spcPts val="1600"/>
              </a:spcBef>
              <a:spcAft>
                <a:spcPts val="0"/>
              </a:spcAft>
              <a:buNone/>
            </a:pPr>
            <a:r>
              <a:rPr lang="nl"/>
              <a:t>=&gt; Uiterlijk 25 oktober 2024 mailen naar pilootfaserth@vaph.be</a:t>
            </a:r>
            <a:endParaRPr/>
          </a:p>
          <a:p>
            <a:pPr marL="0" lvl="0" indent="0" algn="l" rtl="0">
              <a:spcBef>
                <a:spcPts val="1600"/>
              </a:spcBef>
              <a:spcAft>
                <a:spcPts val="1600"/>
              </a:spcAft>
              <a:buNone/>
            </a:pPr>
            <a:endParaRPr/>
          </a:p>
        </p:txBody>
      </p:sp>
      <p:sp>
        <p:nvSpPr>
          <p:cNvPr id="611" name="Google Shape;611;p9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Rapportering, opvolging en beoordeling</a:t>
            </a:r>
            <a:endParaRPr/>
          </a:p>
        </p:txBody>
      </p:sp>
      <p:sp>
        <p:nvSpPr>
          <p:cNvPr id="617" name="Google Shape;617;p100"/>
          <p:cNvSpPr txBox="1">
            <a:spLocks noGrp="1"/>
          </p:cNvSpPr>
          <p:nvPr>
            <p:ph type="body" idx="1"/>
          </p:nvPr>
        </p:nvSpPr>
        <p:spPr>
          <a:xfrm>
            <a:off x="311700" y="1152475"/>
            <a:ext cx="8520600" cy="359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We hanteren 8 criteria bij de opvolging en beoordeling van de initiatieven:</a:t>
            </a:r>
            <a:endParaRPr/>
          </a:p>
          <a:p>
            <a:pPr marL="914400" lvl="0" indent="-342900" algn="l" rtl="0">
              <a:spcBef>
                <a:spcPts val="1600"/>
              </a:spcBef>
              <a:spcAft>
                <a:spcPts val="0"/>
              </a:spcAft>
              <a:buClr>
                <a:srgbClr val="595959"/>
              </a:buClr>
              <a:buSzPts val="1800"/>
              <a:buFont typeface="Calibri"/>
              <a:buAutoNum type="arabicPeriod"/>
            </a:pPr>
            <a:r>
              <a:rPr lang="nl">
                <a:solidFill>
                  <a:srgbClr val="595959"/>
                </a:solidFill>
              </a:rPr>
              <a:t>Effectieve looptijd gedurende het eerste werkingsjaar</a:t>
            </a:r>
            <a:endParaRPr>
              <a:solidFill>
                <a:srgbClr val="595959"/>
              </a:solidFill>
            </a:endParaRPr>
          </a:p>
          <a:p>
            <a:pPr marL="914400" lvl="0" indent="-342900" algn="l" rtl="0">
              <a:spcBef>
                <a:spcPts val="0"/>
              </a:spcBef>
              <a:spcAft>
                <a:spcPts val="0"/>
              </a:spcAft>
              <a:buClr>
                <a:srgbClr val="595959"/>
              </a:buClr>
              <a:buSzPts val="1800"/>
              <a:buFont typeface="Calibri"/>
              <a:buAutoNum type="arabicPeriod"/>
            </a:pPr>
            <a:r>
              <a:rPr lang="nl">
                <a:solidFill>
                  <a:srgbClr val="595959"/>
                </a:solidFill>
              </a:rPr>
              <a:t>Formele erkenningsvoorwaarden</a:t>
            </a:r>
            <a:endParaRPr>
              <a:solidFill>
                <a:srgbClr val="595959"/>
              </a:solidFill>
            </a:endParaRPr>
          </a:p>
          <a:p>
            <a:pPr marL="914400" lvl="0" indent="-342900" algn="l" rtl="0">
              <a:spcBef>
                <a:spcPts val="0"/>
              </a:spcBef>
              <a:spcAft>
                <a:spcPts val="0"/>
              </a:spcAft>
              <a:buClr>
                <a:srgbClr val="595959"/>
              </a:buClr>
              <a:buSzPts val="1800"/>
              <a:buFont typeface="Calibri"/>
              <a:buAutoNum type="arabicPeriod"/>
            </a:pPr>
            <a:r>
              <a:rPr lang="nl">
                <a:solidFill>
                  <a:srgbClr val="595959"/>
                </a:solidFill>
              </a:rPr>
              <a:t>Bijdrage van het initiatief aan de piloot/ meerwaarde ikv vernieuwen beleid</a:t>
            </a:r>
            <a:endParaRPr>
              <a:solidFill>
                <a:srgbClr val="595959"/>
              </a:solidFill>
            </a:endParaRPr>
          </a:p>
          <a:p>
            <a:pPr marL="914400" lvl="0" indent="-342900" algn="l" rtl="0">
              <a:spcBef>
                <a:spcPts val="0"/>
              </a:spcBef>
              <a:spcAft>
                <a:spcPts val="0"/>
              </a:spcAft>
              <a:buClr>
                <a:srgbClr val="595959"/>
              </a:buClr>
              <a:buSzPts val="1800"/>
              <a:buFont typeface="Calibri"/>
              <a:buAutoNum type="arabicPeriod"/>
            </a:pPr>
            <a:r>
              <a:rPr lang="nl">
                <a:solidFill>
                  <a:srgbClr val="595959"/>
                </a:solidFill>
              </a:rPr>
              <a:t>Leefbaarheid en duurzaamheid van het initiatief</a:t>
            </a:r>
            <a:endParaRPr>
              <a:solidFill>
                <a:srgbClr val="595959"/>
              </a:solidFill>
            </a:endParaRPr>
          </a:p>
          <a:p>
            <a:pPr marL="914400" lvl="0" indent="-342900" algn="l" rtl="0">
              <a:spcBef>
                <a:spcPts val="0"/>
              </a:spcBef>
              <a:spcAft>
                <a:spcPts val="0"/>
              </a:spcAft>
              <a:buClr>
                <a:srgbClr val="595959"/>
              </a:buClr>
              <a:buSzPts val="1800"/>
              <a:buFont typeface="Calibri"/>
              <a:buAutoNum type="arabicPeriod"/>
            </a:pPr>
            <a:r>
              <a:rPr lang="nl">
                <a:solidFill>
                  <a:srgbClr val="595959"/>
                </a:solidFill>
              </a:rPr>
              <a:t>Inzet en registratie van de cliëntgebonden functies</a:t>
            </a:r>
            <a:endParaRPr>
              <a:solidFill>
                <a:srgbClr val="595959"/>
              </a:solidFill>
            </a:endParaRPr>
          </a:p>
          <a:p>
            <a:pPr marL="914400" lvl="0" indent="-342900" algn="l" rtl="0">
              <a:spcBef>
                <a:spcPts val="0"/>
              </a:spcBef>
              <a:spcAft>
                <a:spcPts val="0"/>
              </a:spcAft>
              <a:buClr>
                <a:srgbClr val="595959"/>
              </a:buClr>
              <a:buSzPts val="1800"/>
              <a:buFont typeface="Calibri"/>
              <a:buAutoNum type="arabicPeriod"/>
            </a:pPr>
            <a:r>
              <a:rPr lang="nl">
                <a:solidFill>
                  <a:srgbClr val="595959"/>
                </a:solidFill>
              </a:rPr>
              <a:t>Inzet en registratie van outreach</a:t>
            </a:r>
            <a:endParaRPr>
              <a:solidFill>
                <a:srgbClr val="595959"/>
              </a:solidFill>
            </a:endParaRPr>
          </a:p>
          <a:p>
            <a:pPr marL="914400" lvl="0" indent="-342900" algn="l" rtl="0">
              <a:spcBef>
                <a:spcPts val="0"/>
              </a:spcBef>
              <a:spcAft>
                <a:spcPts val="0"/>
              </a:spcAft>
              <a:buClr>
                <a:srgbClr val="595959"/>
              </a:buClr>
              <a:buSzPts val="1800"/>
              <a:buFont typeface="Calibri"/>
              <a:buAutoNum type="arabicPeriod"/>
            </a:pPr>
            <a:r>
              <a:rPr lang="nl">
                <a:solidFill>
                  <a:srgbClr val="595959"/>
                </a:solidFill>
              </a:rPr>
              <a:t>Inpasbaarheid en mogelijkheden tot verruimde toepassing binnen een regulier kader Rechtstreeks Toegankelijke Hulp</a:t>
            </a:r>
            <a:endParaRPr>
              <a:solidFill>
                <a:srgbClr val="595959"/>
              </a:solidFill>
            </a:endParaRPr>
          </a:p>
          <a:p>
            <a:pPr marL="914400" lvl="0" indent="-342900" algn="l" rtl="0">
              <a:spcBef>
                <a:spcPts val="0"/>
              </a:spcBef>
              <a:spcAft>
                <a:spcPts val="0"/>
              </a:spcAft>
              <a:buClr>
                <a:srgbClr val="595959"/>
              </a:buClr>
              <a:buSzPts val="1800"/>
              <a:buFont typeface="Calibri"/>
              <a:buAutoNum type="arabicPeriod"/>
            </a:pPr>
            <a:r>
              <a:rPr lang="nl">
                <a:solidFill>
                  <a:srgbClr val="595959"/>
                </a:solidFill>
              </a:rPr>
              <a:t>Invulling en realisatie van de 4 basisprincipe</a:t>
            </a:r>
            <a:r>
              <a:rPr lang="nl">
                <a:solidFill>
                  <a:schemeClr val="dk1"/>
                </a:solidFill>
              </a:rPr>
              <a:t>s</a:t>
            </a:r>
            <a:endParaRPr>
              <a:solidFill>
                <a:schemeClr val="dk1"/>
              </a:solidFill>
            </a:endParaRPr>
          </a:p>
          <a:p>
            <a:pPr marL="0" lvl="0" indent="0" algn="l" rtl="0">
              <a:spcBef>
                <a:spcPts val="1200"/>
              </a:spcBef>
              <a:spcAft>
                <a:spcPts val="1600"/>
              </a:spcAft>
              <a:buNone/>
            </a:pPr>
            <a:endParaRPr/>
          </a:p>
        </p:txBody>
      </p:sp>
      <p:sp>
        <p:nvSpPr>
          <p:cNvPr id="618" name="Google Shape;618;p100"/>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1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Rapportering, opvolging en beoordeling</a:t>
            </a:r>
            <a:endParaRPr/>
          </a:p>
        </p:txBody>
      </p:sp>
      <p:sp>
        <p:nvSpPr>
          <p:cNvPr id="624" name="Google Shape;624;p10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Begin november 2024 wordt een opstartgesprek gepland en voorjaar 2025 een opvolggesprek.   </a:t>
            </a:r>
            <a:endParaRPr/>
          </a:p>
          <a:p>
            <a:pPr marL="0" lvl="0" indent="0" algn="l" rtl="0">
              <a:spcBef>
                <a:spcPts val="1600"/>
              </a:spcBef>
              <a:spcAft>
                <a:spcPts val="0"/>
              </a:spcAft>
              <a:buNone/>
            </a:pPr>
            <a:r>
              <a:rPr lang="nl"/>
              <a:t>Tijdens het opstartgesprek zullen we de 8 criteria overlopen en afspraken maken inzake bijhouden en aanleveren van informatie.</a:t>
            </a:r>
            <a:endParaRPr/>
          </a:p>
          <a:p>
            <a:pPr marL="0" lvl="0" indent="0" algn="l" rtl="0">
              <a:spcBef>
                <a:spcPts val="1600"/>
              </a:spcBef>
              <a:spcAft>
                <a:spcPts val="0"/>
              </a:spcAft>
              <a:buNone/>
            </a:pPr>
            <a:r>
              <a:rPr lang="nl"/>
              <a:t>Eindevaluatie gebeurt najaar 2025 adhv de 8 beoordelingscriteria.</a:t>
            </a:r>
            <a:endParaRPr/>
          </a:p>
          <a:p>
            <a:pPr marL="0" lvl="0" indent="0" algn="l" rtl="0">
              <a:spcBef>
                <a:spcPts val="1600"/>
              </a:spcBef>
              <a:spcAft>
                <a:spcPts val="1600"/>
              </a:spcAft>
              <a:buNone/>
            </a:pPr>
            <a:endParaRPr/>
          </a:p>
        </p:txBody>
      </p:sp>
      <p:sp>
        <p:nvSpPr>
          <p:cNvPr id="625" name="Google Shape;625;p10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10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Registratie &amp; subsidiëring</a:t>
            </a:r>
            <a:endParaRPr/>
          </a:p>
        </p:txBody>
      </p:sp>
      <p:sp>
        <p:nvSpPr>
          <p:cNvPr id="631" name="Google Shape;631;p10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Administratieve processen op niveau SE:</a:t>
            </a:r>
            <a:endParaRPr/>
          </a:p>
          <a:p>
            <a:pPr marL="457200" lvl="0" indent="-342900" algn="l" rtl="0">
              <a:spcBef>
                <a:spcPts val="1600"/>
              </a:spcBef>
              <a:spcAft>
                <a:spcPts val="0"/>
              </a:spcAft>
              <a:buSzPts val="1800"/>
              <a:buChar char="●"/>
            </a:pPr>
            <a:r>
              <a:rPr lang="nl"/>
              <a:t>Registratie geboden ondersteuning via de geïntegreerde registratietool (GIR)</a:t>
            </a:r>
            <a:endParaRPr/>
          </a:p>
          <a:p>
            <a:pPr marL="457200" lvl="0" indent="-342900" algn="l" rtl="0">
              <a:spcBef>
                <a:spcPts val="0"/>
              </a:spcBef>
              <a:spcAft>
                <a:spcPts val="0"/>
              </a:spcAft>
              <a:buSzPts val="1800"/>
              <a:buChar char="●"/>
            </a:pPr>
            <a:r>
              <a:rPr lang="nl"/>
              <a:t>Maandelijks voorschot via webapplicatie Isis</a:t>
            </a:r>
            <a:endParaRPr/>
          </a:p>
          <a:p>
            <a:pPr marL="457200" lvl="0" indent="-342900" algn="l" rtl="0">
              <a:spcBef>
                <a:spcPts val="0"/>
              </a:spcBef>
              <a:spcAft>
                <a:spcPts val="0"/>
              </a:spcAft>
              <a:buSzPts val="1800"/>
              <a:buChar char="●"/>
            </a:pPr>
            <a:r>
              <a:rPr lang="nl"/>
              <a:t>Jaarlijks afrekeningsdossier via webapplicatie Isis</a:t>
            </a:r>
            <a:endParaRPr/>
          </a:p>
          <a:p>
            <a:pPr marL="0" lvl="0" indent="0" algn="l" rtl="0">
              <a:spcBef>
                <a:spcPts val="1600"/>
              </a:spcBef>
              <a:spcAft>
                <a:spcPts val="0"/>
              </a:spcAft>
              <a:buNone/>
            </a:pPr>
            <a:r>
              <a:rPr lang="nl">
                <a:solidFill>
                  <a:srgbClr val="004D5C"/>
                </a:solidFill>
              </a:rPr>
              <a:t>Binnen de 4 weken moet ondersteuning geregistreerd zijn</a:t>
            </a:r>
            <a:endParaRPr>
              <a:solidFill>
                <a:srgbClr val="004D5C"/>
              </a:solidFill>
            </a:endParaRPr>
          </a:p>
          <a:p>
            <a:pPr marL="457200" lvl="0" indent="-342900" algn="l" rtl="0">
              <a:spcBef>
                <a:spcPts val="0"/>
              </a:spcBef>
              <a:spcAft>
                <a:spcPts val="0"/>
              </a:spcAft>
              <a:buClr>
                <a:srgbClr val="004D5C"/>
              </a:buClr>
              <a:buSzPts val="1800"/>
              <a:buChar char="●"/>
            </a:pPr>
            <a:r>
              <a:rPr lang="nl">
                <a:solidFill>
                  <a:srgbClr val="004D5C"/>
                </a:solidFill>
              </a:rPr>
              <a:t>uitzondering outreach tegen einde van het jaar</a:t>
            </a:r>
            <a:endParaRPr>
              <a:solidFill>
                <a:srgbClr val="004D5C"/>
              </a:solidFill>
            </a:endParaRPr>
          </a:p>
          <a:p>
            <a:pPr marL="457200" lvl="0" indent="-342900" algn="l" rtl="0">
              <a:spcBef>
                <a:spcPts val="0"/>
              </a:spcBef>
              <a:spcAft>
                <a:spcPts val="0"/>
              </a:spcAft>
              <a:buClr>
                <a:srgbClr val="004D5C"/>
              </a:buClr>
              <a:buSzPts val="1800"/>
              <a:buChar char="●"/>
            </a:pPr>
            <a:r>
              <a:rPr lang="nl">
                <a:solidFill>
                  <a:srgbClr val="004D5C"/>
                </a:solidFill>
              </a:rPr>
              <a:t>registratie kan rechtstreeks in applicatie of via een automatiseerder</a:t>
            </a:r>
            <a:endParaRPr>
              <a:solidFill>
                <a:srgbClr val="004D5C"/>
              </a:solidFill>
            </a:endParaRPr>
          </a:p>
          <a:p>
            <a:pPr marL="0" lvl="0" indent="0" algn="l" rtl="0">
              <a:spcBef>
                <a:spcPts val="0"/>
              </a:spcBef>
              <a:spcAft>
                <a:spcPts val="1600"/>
              </a:spcAft>
              <a:buNone/>
            </a:pPr>
            <a:endParaRPr/>
          </a:p>
        </p:txBody>
      </p:sp>
      <p:sp>
        <p:nvSpPr>
          <p:cNvPr id="632" name="Google Shape;632;p102"/>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0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Registratie &amp; subsidiëring</a:t>
            </a:r>
            <a:endParaRPr/>
          </a:p>
        </p:txBody>
      </p:sp>
      <p:sp>
        <p:nvSpPr>
          <p:cNvPr id="638" name="Google Shape;638;p103"/>
          <p:cNvSpPr txBox="1">
            <a:spLocks noGrp="1"/>
          </p:cNvSpPr>
          <p:nvPr>
            <p:ph type="body" idx="1"/>
          </p:nvPr>
        </p:nvSpPr>
        <p:spPr>
          <a:xfrm>
            <a:off x="311700" y="1017725"/>
            <a:ext cx="4735500" cy="355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Belangrijk: aanduiden dat het om registraties ikv pilootfase gaat</a:t>
            </a:r>
            <a:endParaRPr/>
          </a:p>
          <a:p>
            <a:pPr marL="457200" lvl="0" indent="-342900" algn="l" rtl="0">
              <a:spcBef>
                <a:spcPts val="1600"/>
              </a:spcBef>
              <a:spcAft>
                <a:spcPts val="0"/>
              </a:spcAft>
              <a:buSzPts val="1800"/>
              <a:buChar char="-"/>
            </a:pPr>
            <a:r>
              <a:rPr lang="nl"/>
              <a:t>is belangrijk voor cliënt: mogelijkheid om &gt;8 punten in te zetten</a:t>
            </a:r>
            <a:endParaRPr/>
          </a:p>
          <a:p>
            <a:pPr marL="457200" lvl="0" indent="-342900" algn="l" rtl="0">
              <a:spcBef>
                <a:spcPts val="0"/>
              </a:spcBef>
              <a:spcAft>
                <a:spcPts val="0"/>
              </a:spcAft>
              <a:buSzPts val="1800"/>
              <a:buChar char="-"/>
            </a:pPr>
            <a:r>
              <a:rPr lang="nl"/>
              <a:t>is belangrijk voor initiatief ikv inhoudelijke opvolging </a:t>
            </a:r>
            <a:endParaRPr/>
          </a:p>
          <a:p>
            <a:pPr marL="0" lvl="0" indent="0" algn="l" rtl="0">
              <a:lnSpc>
                <a:spcPct val="115000"/>
              </a:lnSpc>
              <a:spcBef>
                <a:spcPts val="1600"/>
              </a:spcBef>
              <a:spcAft>
                <a:spcPts val="0"/>
              </a:spcAft>
              <a:buNone/>
            </a:pPr>
            <a:r>
              <a:rPr lang="nl" b="1">
                <a:solidFill>
                  <a:srgbClr val="004D5C"/>
                </a:solidFill>
              </a:rPr>
              <a:t>Handleidingen en richtlijnen: </a:t>
            </a:r>
            <a:r>
              <a:rPr lang="nl">
                <a:solidFill>
                  <a:srgbClr val="004D5C"/>
                </a:solidFill>
              </a:rPr>
              <a:t>https://www.vaph.be/documenten/handleiding-geintegreerde-registratietool-gir</a:t>
            </a:r>
            <a:endParaRPr>
              <a:solidFill>
                <a:srgbClr val="004D5C"/>
              </a:solidFill>
            </a:endParaRPr>
          </a:p>
          <a:p>
            <a:pPr marL="457200" lvl="0" indent="0" algn="l" rtl="0">
              <a:spcBef>
                <a:spcPts val="0"/>
              </a:spcBef>
              <a:spcAft>
                <a:spcPts val="1600"/>
              </a:spcAft>
              <a:buNone/>
            </a:pPr>
            <a:endParaRPr/>
          </a:p>
        </p:txBody>
      </p:sp>
      <p:sp>
        <p:nvSpPr>
          <p:cNvPr id="639" name="Google Shape;639;p10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44</a:t>
            </a:fld>
            <a:endParaRPr/>
          </a:p>
        </p:txBody>
      </p:sp>
      <p:pic>
        <p:nvPicPr>
          <p:cNvPr id="640" name="Google Shape;640;p10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238125" y="916237"/>
            <a:ext cx="3791150" cy="259977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10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Registratie &amp; subsidiëring</a:t>
            </a:r>
            <a:endParaRPr/>
          </a:p>
        </p:txBody>
      </p:sp>
      <p:sp>
        <p:nvSpPr>
          <p:cNvPr id="646" name="Google Shape;646;p10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
                <a:solidFill>
                  <a:srgbClr val="004D5C"/>
                </a:solidFill>
              </a:rPr>
              <a:t>Belangrijk: prestatiegerichte subsidiëring op basis van registraties per gebruiker en per ondersteuningsfunctie:</a:t>
            </a:r>
            <a:endParaRPr>
              <a:solidFill>
                <a:srgbClr val="004D5C"/>
              </a:solidFill>
            </a:endParaRPr>
          </a:p>
          <a:p>
            <a:pPr marL="457200" lvl="0" indent="-330200" algn="l" rtl="0">
              <a:lnSpc>
                <a:spcPct val="115000"/>
              </a:lnSpc>
              <a:spcBef>
                <a:spcPts val="1600"/>
              </a:spcBef>
              <a:spcAft>
                <a:spcPts val="0"/>
              </a:spcAft>
              <a:buClr>
                <a:srgbClr val="004D5C"/>
              </a:buClr>
              <a:buSzPts val="1600"/>
              <a:buChar char="●"/>
            </a:pPr>
            <a:r>
              <a:rPr lang="nl" sz="1600" b="1">
                <a:solidFill>
                  <a:srgbClr val="004D5C"/>
                </a:solidFill>
              </a:rPr>
              <a:t>0,22 </a:t>
            </a:r>
            <a:r>
              <a:rPr lang="nl" sz="1600">
                <a:solidFill>
                  <a:srgbClr val="004D5C"/>
                </a:solidFill>
              </a:rPr>
              <a:t>personeelspunten per mobiele begeleiding en per mobiele outreach</a:t>
            </a:r>
            <a:endParaRPr sz="1600">
              <a:solidFill>
                <a:srgbClr val="004D5C"/>
              </a:solidFill>
            </a:endParaRPr>
          </a:p>
          <a:p>
            <a:pPr marL="457200" lvl="0" indent="-330200" algn="l" rtl="0">
              <a:lnSpc>
                <a:spcPct val="115000"/>
              </a:lnSpc>
              <a:spcBef>
                <a:spcPts val="0"/>
              </a:spcBef>
              <a:spcAft>
                <a:spcPts val="0"/>
              </a:spcAft>
              <a:buClr>
                <a:srgbClr val="004D5C"/>
              </a:buClr>
              <a:buSzPts val="1600"/>
              <a:buChar char="●"/>
            </a:pPr>
            <a:r>
              <a:rPr lang="nl" sz="1600" b="1">
                <a:solidFill>
                  <a:srgbClr val="004D5C"/>
                </a:solidFill>
              </a:rPr>
              <a:t>0,155 </a:t>
            </a:r>
            <a:r>
              <a:rPr lang="nl" sz="1600">
                <a:solidFill>
                  <a:srgbClr val="004D5C"/>
                </a:solidFill>
              </a:rPr>
              <a:t>personeelspunten per ambulante begeleiding en per ambulante outreach</a:t>
            </a:r>
            <a:endParaRPr sz="1600">
              <a:solidFill>
                <a:srgbClr val="004D5C"/>
              </a:solidFill>
            </a:endParaRPr>
          </a:p>
          <a:p>
            <a:pPr marL="457200" lvl="0" indent="-330200" algn="l" rtl="0">
              <a:lnSpc>
                <a:spcPct val="115000"/>
              </a:lnSpc>
              <a:spcBef>
                <a:spcPts val="0"/>
              </a:spcBef>
              <a:spcAft>
                <a:spcPts val="0"/>
              </a:spcAft>
              <a:buClr>
                <a:srgbClr val="004D5C"/>
              </a:buClr>
              <a:buSzPts val="1600"/>
              <a:buChar char="●"/>
            </a:pPr>
            <a:r>
              <a:rPr lang="nl" sz="1600" b="1">
                <a:solidFill>
                  <a:srgbClr val="004D5C"/>
                </a:solidFill>
              </a:rPr>
              <a:t>0,087</a:t>
            </a:r>
            <a:r>
              <a:rPr lang="nl" sz="1600">
                <a:solidFill>
                  <a:srgbClr val="004D5C"/>
                </a:solidFill>
              </a:rPr>
              <a:t> personeelspunten per dag dagopvang</a:t>
            </a:r>
            <a:endParaRPr sz="1600">
              <a:solidFill>
                <a:srgbClr val="004D5C"/>
              </a:solidFill>
            </a:endParaRPr>
          </a:p>
          <a:p>
            <a:pPr marL="457200" lvl="0" indent="-330200" algn="l" rtl="0">
              <a:lnSpc>
                <a:spcPct val="115000"/>
              </a:lnSpc>
              <a:spcBef>
                <a:spcPts val="0"/>
              </a:spcBef>
              <a:spcAft>
                <a:spcPts val="0"/>
              </a:spcAft>
              <a:buClr>
                <a:srgbClr val="004D5C"/>
              </a:buClr>
              <a:buSzPts val="1600"/>
              <a:buChar char="●"/>
            </a:pPr>
            <a:r>
              <a:rPr lang="nl" sz="1600" b="1">
                <a:solidFill>
                  <a:srgbClr val="004D5C"/>
                </a:solidFill>
              </a:rPr>
              <a:t>0,13</a:t>
            </a:r>
            <a:r>
              <a:rPr lang="nl" sz="1600">
                <a:solidFill>
                  <a:srgbClr val="004D5C"/>
                </a:solidFill>
              </a:rPr>
              <a:t> personeelspunten per nacht verblijf</a:t>
            </a:r>
            <a:endParaRPr sz="1600">
              <a:solidFill>
                <a:srgbClr val="004D5C"/>
              </a:solidFill>
            </a:endParaRPr>
          </a:p>
          <a:p>
            <a:pPr marL="457200" lvl="0" indent="-330200" algn="l" rtl="0">
              <a:lnSpc>
                <a:spcPct val="115000"/>
              </a:lnSpc>
              <a:spcBef>
                <a:spcPts val="0"/>
              </a:spcBef>
              <a:spcAft>
                <a:spcPts val="0"/>
              </a:spcAft>
              <a:buClr>
                <a:srgbClr val="004D5C"/>
              </a:buClr>
              <a:buSzPts val="1600"/>
              <a:buChar char="●"/>
            </a:pPr>
            <a:r>
              <a:rPr lang="nl" sz="1600" b="1">
                <a:solidFill>
                  <a:srgbClr val="004D5C"/>
                </a:solidFill>
              </a:rPr>
              <a:t>0,087</a:t>
            </a:r>
            <a:r>
              <a:rPr lang="nl" sz="1600">
                <a:solidFill>
                  <a:srgbClr val="004D5C"/>
                </a:solidFill>
              </a:rPr>
              <a:t> personeelspunten per groepsbegeleiding</a:t>
            </a:r>
            <a:endParaRPr sz="1600">
              <a:solidFill>
                <a:srgbClr val="004D5C"/>
              </a:solidFill>
            </a:endParaRPr>
          </a:p>
          <a:p>
            <a:pPr marL="457200" lvl="0" indent="-330200" algn="l" rtl="0">
              <a:lnSpc>
                <a:spcPct val="115000"/>
              </a:lnSpc>
              <a:spcBef>
                <a:spcPts val="0"/>
              </a:spcBef>
              <a:spcAft>
                <a:spcPts val="0"/>
              </a:spcAft>
              <a:buClr>
                <a:srgbClr val="004D5C"/>
              </a:buClr>
              <a:buSzPts val="1600"/>
              <a:buChar char="●"/>
            </a:pPr>
            <a:r>
              <a:rPr lang="nl" sz="1600" b="1">
                <a:solidFill>
                  <a:srgbClr val="004D5C"/>
                </a:solidFill>
              </a:rPr>
              <a:t>X  </a:t>
            </a:r>
            <a:r>
              <a:rPr lang="nl" sz="1600">
                <a:solidFill>
                  <a:srgbClr val="004D5C"/>
                </a:solidFill>
              </a:rPr>
              <a:t>personeelspunten per registratie open functie (zelf te bepalen obv onderbouwing)</a:t>
            </a:r>
            <a:endParaRPr sz="1600">
              <a:solidFill>
                <a:srgbClr val="004D5C"/>
              </a:solidFill>
            </a:endParaRPr>
          </a:p>
          <a:p>
            <a:pPr marL="0" lvl="0" indent="0" algn="l" rtl="0">
              <a:spcBef>
                <a:spcPts val="0"/>
              </a:spcBef>
              <a:spcAft>
                <a:spcPts val="1600"/>
              </a:spcAft>
              <a:buNone/>
            </a:pPr>
            <a:endParaRPr/>
          </a:p>
        </p:txBody>
      </p:sp>
      <p:sp>
        <p:nvSpPr>
          <p:cNvPr id="647" name="Google Shape;647;p10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10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Registratie &amp; subsidiëring</a:t>
            </a:r>
            <a:endParaRPr/>
          </a:p>
        </p:txBody>
      </p:sp>
      <p:sp>
        <p:nvSpPr>
          <p:cNvPr id="653" name="Google Shape;653;p10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12700" lvl="0" indent="0" algn="l" rtl="0">
              <a:lnSpc>
                <a:spcPct val="115000"/>
              </a:lnSpc>
              <a:spcBef>
                <a:spcPts val="0"/>
              </a:spcBef>
              <a:spcAft>
                <a:spcPts val="0"/>
              </a:spcAft>
              <a:buNone/>
            </a:pPr>
            <a:r>
              <a:rPr lang="nl">
                <a:solidFill>
                  <a:srgbClr val="004D5C"/>
                </a:solidFill>
              </a:rPr>
              <a:t>Te presteren voor volledige subsidiëring van erkende punten: </a:t>
            </a:r>
            <a:r>
              <a:rPr lang="nl" b="1">
                <a:solidFill>
                  <a:srgbClr val="004D5C"/>
                </a:solidFill>
              </a:rPr>
              <a:t>95%</a:t>
            </a:r>
            <a:endParaRPr b="1">
              <a:solidFill>
                <a:srgbClr val="004D5C"/>
              </a:solidFill>
            </a:endParaRPr>
          </a:p>
          <a:p>
            <a:pPr marL="0" lvl="0" indent="0" algn="l" rtl="0">
              <a:lnSpc>
                <a:spcPct val="115000"/>
              </a:lnSpc>
              <a:spcBef>
                <a:spcPts val="0"/>
              </a:spcBef>
              <a:spcAft>
                <a:spcPts val="0"/>
              </a:spcAft>
              <a:buNone/>
            </a:pPr>
            <a:endParaRPr b="1">
              <a:solidFill>
                <a:srgbClr val="EC008C"/>
              </a:solidFill>
            </a:endParaRPr>
          </a:p>
          <a:p>
            <a:pPr marL="0" lvl="0" indent="0" algn="l" rtl="0">
              <a:lnSpc>
                <a:spcPct val="115000"/>
              </a:lnSpc>
              <a:spcBef>
                <a:spcPts val="0"/>
              </a:spcBef>
              <a:spcAft>
                <a:spcPts val="0"/>
              </a:spcAft>
              <a:buNone/>
            </a:pPr>
            <a:r>
              <a:rPr lang="nl">
                <a:solidFill>
                  <a:schemeClr val="dk1"/>
                </a:solidFill>
              </a:rPr>
              <a:t>Organisaties onder PC 319:</a:t>
            </a:r>
            <a:endParaRPr>
              <a:solidFill>
                <a:schemeClr val="dk1"/>
              </a:solidFill>
            </a:endParaRPr>
          </a:p>
          <a:p>
            <a:pPr marL="457200" lvl="0" indent="-330200" algn="l" rtl="0">
              <a:lnSpc>
                <a:spcPct val="150000"/>
              </a:lnSpc>
              <a:spcBef>
                <a:spcPts val="1600"/>
              </a:spcBef>
              <a:spcAft>
                <a:spcPts val="0"/>
              </a:spcAft>
              <a:buClr>
                <a:srgbClr val="004D5C"/>
              </a:buClr>
              <a:buSzPts val="1600"/>
              <a:buChar char="●"/>
            </a:pPr>
            <a:r>
              <a:rPr lang="nl" sz="1600">
                <a:solidFill>
                  <a:srgbClr val="004D5C"/>
                </a:solidFill>
              </a:rPr>
              <a:t>subsidiëring gebeurt op basis van doorgegeven personeel in webapplicatie Isis</a:t>
            </a:r>
            <a:endParaRPr sz="1600">
              <a:solidFill>
                <a:srgbClr val="004D5C"/>
              </a:solidFill>
            </a:endParaRPr>
          </a:p>
          <a:p>
            <a:pPr marL="457200" lvl="0" indent="-330200" algn="l" rtl="0">
              <a:lnSpc>
                <a:spcPct val="150000"/>
              </a:lnSpc>
              <a:spcBef>
                <a:spcPts val="0"/>
              </a:spcBef>
              <a:spcAft>
                <a:spcPts val="0"/>
              </a:spcAft>
              <a:buClr>
                <a:srgbClr val="004D5C"/>
              </a:buClr>
              <a:buSzPts val="1600"/>
              <a:buChar char="●"/>
            </a:pPr>
            <a:r>
              <a:rPr lang="nl" sz="1600">
                <a:solidFill>
                  <a:srgbClr val="004D5C"/>
                </a:solidFill>
              </a:rPr>
              <a:t>afhankelijk van functie, anciënniteit en prestatie-eenheid personeelslid</a:t>
            </a:r>
            <a:endParaRPr sz="1600">
              <a:solidFill>
                <a:srgbClr val="004D5C"/>
              </a:solidFill>
            </a:endParaRPr>
          </a:p>
          <a:p>
            <a:pPr marL="457200" lvl="0" indent="-330200" algn="l" rtl="0">
              <a:lnSpc>
                <a:spcPct val="150000"/>
              </a:lnSpc>
              <a:spcBef>
                <a:spcPts val="0"/>
              </a:spcBef>
              <a:spcAft>
                <a:spcPts val="0"/>
              </a:spcAft>
              <a:buClr>
                <a:srgbClr val="004D5C"/>
              </a:buClr>
              <a:buSzPts val="1600"/>
              <a:buChar char="●"/>
            </a:pPr>
            <a:r>
              <a:rPr lang="nl" sz="1600">
                <a:solidFill>
                  <a:srgbClr val="004D5C"/>
                </a:solidFill>
              </a:rPr>
              <a:t>maandelijks voorschot: 8 % van geschatte jaarsubsidie (december 12 %)</a:t>
            </a:r>
            <a:endParaRPr sz="1600">
              <a:solidFill>
                <a:srgbClr val="004D5C"/>
              </a:solidFill>
            </a:endParaRPr>
          </a:p>
          <a:p>
            <a:pPr marL="457200" lvl="0" indent="-330200" algn="l" rtl="0">
              <a:lnSpc>
                <a:spcPct val="150000"/>
              </a:lnSpc>
              <a:spcBef>
                <a:spcPts val="0"/>
              </a:spcBef>
              <a:spcAft>
                <a:spcPts val="0"/>
              </a:spcAft>
              <a:buClr>
                <a:srgbClr val="004D5C"/>
              </a:buClr>
              <a:buSzPts val="1600"/>
              <a:buChar char="●"/>
            </a:pPr>
            <a:r>
              <a:rPr lang="nl" sz="1600">
                <a:solidFill>
                  <a:srgbClr val="004D5C"/>
                </a:solidFill>
              </a:rPr>
              <a:t>jaarlijkse afrekening:</a:t>
            </a:r>
            <a:endParaRPr sz="1600">
              <a:solidFill>
                <a:srgbClr val="004D5C"/>
              </a:solidFill>
            </a:endParaRPr>
          </a:p>
          <a:p>
            <a:pPr marL="457200" lvl="0" indent="-330200" algn="l" rtl="0">
              <a:lnSpc>
                <a:spcPct val="150000"/>
              </a:lnSpc>
              <a:spcBef>
                <a:spcPts val="0"/>
              </a:spcBef>
              <a:spcAft>
                <a:spcPts val="0"/>
              </a:spcAft>
              <a:buClr>
                <a:srgbClr val="004D5C"/>
              </a:buClr>
              <a:buSzPts val="1600"/>
              <a:buChar char="●"/>
            </a:pPr>
            <a:r>
              <a:rPr lang="nl" sz="1600">
                <a:solidFill>
                  <a:srgbClr val="004D5C"/>
                </a:solidFill>
              </a:rPr>
              <a:t>definitieve gegevens personeel</a:t>
            </a:r>
            <a:endParaRPr sz="1600">
              <a:solidFill>
                <a:srgbClr val="004D5C"/>
              </a:solidFill>
            </a:endParaRPr>
          </a:p>
          <a:p>
            <a:pPr marL="457200" lvl="0" indent="-330200" algn="l" rtl="0">
              <a:lnSpc>
                <a:spcPct val="150000"/>
              </a:lnSpc>
              <a:spcBef>
                <a:spcPts val="0"/>
              </a:spcBef>
              <a:spcAft>
                <a:spcPts val="0"/>
              </a:spcAft>
              <a:buClr>
                <a:srgbClr val="004D5C"/>
              </a:buClr>
              <a:buSzPts val="1600"/>
              <a:buChar char="●"/>
            </a:pPr>
            <a:r>
              <a:rPr lang="nl" sz="1600">
                <a:solidFill>
                  <a:srgbClr val="004D5C"/>
                </a:solidFill>
              </a:rPr>
              <a:t>saldoberekening</a:t>
            </a:r>
            <a:endParaRPr sz="1600">
              <a:solidFill>
                <a:srgbClr val="004D5C"/>
              </a:solidFill>
            </a:endParaRPr>
          </a:p>
          <a:p>
            <a:pPr marL="12700" lvl="0" indent="0" algn="l" rtl="0">
              <a:lnSpc>
                <a:spcPct val="115000"/>
              </a:lnSpc>
              <a:spcBef>
                <a:spcPts val="0"/>
              </a:spcBef>
              <a:spcAft>
                <a:spcPts val="0"/>
              </a:spcAft>
              <a:buClr>
                <a:schemeClr val="dk1"/>
              </a:buClr>
              <a:buSzPts val="1100"/>
              <a:buFont typeface="Arial"/>
              <a:buNone/>
            </a:pPr>
            <a:endParaRPr>
              <a:solidFill>
                <a:srgbClr val="004D5C"/>
              </a:solidFill>
            </a:endParaRPr>
          </a:p>
          <a:p>
            <a:pPr marL="0" lvl="0" indent="0" algn="l" rtl="0">
              <a:spcBef>
                <a:spcPts val="0"/>
              </a:spcBef>
              <a:spcAft>
                <a:spcPts val="1600"/>
              </a:spcAft>
              <a:buNone/>
            </a:pPr>
            <a:endParaRPr/>
          </a:p>
        </p:txBody>
      </p:sp>
      <p:sp>
        <p:nvSpPr>
          <p:cNvPr id="654" name="Google Shape;654;p105"/>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106"/>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Meer info &amp; vragen</a:t>
            </a:r>
            <a:endParaRPr/>
          </a:p>
        </p:txBody>
      </p:sp>
      <p:sp>
        <p:nvSpPr>
          <p:cNvPr id="660" name="Google Shape;660;p106"/>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1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Meer informatie</a:t>
            </a:r>
            <a:endParaRPr/>
          </a:p>
        </p:txBody>
      </p:sp>
      <p:sp>
        <p:nvSpPr>
          <p:cNvPr id="666" name="Google Shape;666;p10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u="sng">
                <a:solidFill>
                  <a:schemeClr val="hlink"/>
                </a:solidFill>
                <a:hlinkClick r:id="rId3"/>
              </a:rPr>
              <a:t>https://www.vaph.be/pilootfase-nieuw-beleid-rechtstreeks-toegankelijke-vaph-hulp-rth</a:t>
            </a:r>
            <a:endParaRPr/>
          </a:p>
          <a:p>
            <a:pPr marL="0" lvl="0" indent="0" algn="l" rtl="0">
              <a:spcBef>
                <a:spcPts val="1600"/>
              </a:spcBef>
              <a:spcAft>
                <a:spcPts val="0"/>
              </a:spcAft>
              <a:buNone/>
            </a:pPr>
            <a:r>
              <a:rPr lang="nl" sz="2000" b="1"/>
              <a:t>Vragen</a:t>
            </a:r>
            <a:r>
              <a:rPr lang="nl"/>
              <a:t> </a:t>
            </a:r>
            <a:endParaRPr/>
          </a:p>
          <a:p>
            <a:pPr marL="457200" lvl="0" indent="-342900" algn="l" rtl="0">
              <a:spcBef>
                <a:spcPts val="1600"/>
              </a:spcBef>
              <a:spcAft>
                <a:spcPts val="0"/>
              </a:spcAft>
              <a:buClr>
                <a:schemeClr val="dk2"/>
              </a:buClr>
              <a:buSzPts val="1800"/>
              <a:buChar char="-"/>
            </a:pPr>
            <a:r>
              <a:rPr lang="nl"/>
              <a:t>mbt pilootfase en uw initiatief inhoudelijk: pilootfaserth@vaph.be</a:t>
            </a:r>
            <a:endParaRPr/>
          </a:p>
          <a:p>
            <a:pPr marL="457200" lvl="0" indent="-342900" algn="l" rtl="0">
              <a:spcBef>
                <a:spcPts val="0"/>
              </a:spcBef>
              <a:spcAft>
                <a:spcPts val="0"/>
              </a:spcAft>
              <a:buClr>
                <a:schemeClr val="dk2"/>
              </a:buClr>
              <a:buSzPts val="1800"/>
              <a:buChar char="-"/>
            </a:pPr>
            <a:r>
              <a:rPr lang="nl"/>
              <a:t>mbt registraties: clientregistratie@vaph.be</a:t>
            </a:r>
            <a:endParaRPr/>
          </a:p>
          <a:p>
            <a:pPr marL="457200" lvl="0" indent="-342900" algn="l" rtl="0">
              <a:spcBef>
                <a:spcPts val="0"/>
              </a:spcBef>
              <a:spcAft>
                <a:spcPts val="0"/>
              </a:spcAft>
              <a:buClr>
                <a:schemeClr val="dk2"/>
              </a:buClr>
              <a:buSzPts val="1800"/>
              <a:buChar char="-"/>
            </a:pPr>
            <a:r>
              <a:rPr lang="nl"/>
              <a:t>mbt subidie: afrekeningen@vaph.be</a:t>
            </a:r>
            <a:endParaRPr/>
          </a:p>
          <a:p>
            <a:pPr marL="0" lvl="0" indent="0" algn="l" rtl="0">
              <a:spcBef>
                <a:spcPts val="1600"/>
              </a:spcBef>
              <a:spcAft>
                <a:spcPts val="0"/>
              </a:spcAft>
              <a:buNone/>
            </a:pPr>
            <a:r>
              <a:rPr lang="nl">
                <a:solidFill>
                  <a:srgbClr val="595959"/>
                </a:solidFill>
              </a:rPr>
              <a:t>Dit webinar herbekijken?</a:t>
            </a:r>
            <a:endParaRPr>
              <a:solidFill>
                <a:srgbClr val="595959"/>
              </a:solidFill>
            </a:endParaRPr>
          </a:p>
          <a:p>
            <a:pPr marL="457200" lvl="0" indent="-342900" algn="l" rtl="0">
              <a:spcBef>
                <a:spcPts val="1200"/>
              </a:spcBef>
              <a:spcAft>
                <a:spcPts val="0"/>
              </a:spcAft>
              <a:buClr>
                <a:srgbClr val="595959"/>
              </a:buClr>
              <a:buSzPts val="1800"/>
              <a:buChar char="-"/>
            </a:pPr>
            <a:r>
              <a:rPr lang="nl">
                <a:solidFill>
                  <a:srgbClr val="595959"/>
                </a:solidFill>
              </a:rPr>
              <a:t>de slides worden beschikbaar gesteld op de webpagina van de pilootfase </a:t>
            </a:r>
            <a:endParaRPr>
              <a:solidFill>
                <a:srgbClr val="595959"/>
              </a:solidFill>
            </a:endParaRPr>
          </a:p>
          <a:p>
            <a:pPr marL="457200" lvl="0" indent="0" algn="l" rtl="0">
              <a:spcBef>
                <a:spcPts val="1200"/>
              </a:spcBef>
              <a:spcAft>
                <a:spcPts val="0"/>
              </a:spcAft>
              <a:buNone/>
            </a:pPr>
            <a:endParaRPr>
              <a:solidFill>
                <a:srgbClr val="595959"/>
              </a:solidFill>
            </a:endParaRPr>
          </a:p>
          <a:p>
            <a:pPr marL="0" lvl="0" indent="0" algn="l" rtl="0">
              <a:spcBef>
                <a:spcPts val="1200"/>
              </a:spcBef>
              <a:spcAft>
                <a:spcPts val="1600"/>
              </a:spcAft>
              <a:buNone/>
            </a:pPr>
            <a:endParaRPr/>
          </a:p>
        </p:txBody>
      </p:sp>
      <p:sp>
        <p:nvSpPr>
          <p:cNvPr id="667" name="Google Shape;667;p10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108"/>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sz="4000"/>
              <a:t>VRAGEN?</a:t>
            </a:r>
            <a:endParaRPr sz="4000"/>
          </a:p>
        </p:txBody>
      </p:sp>
      <p:sp>
        <p:nvSpPr>
          <p:cNvPr id="673" name="Google Shape;673;p10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111 uiteenlopende initiatieven </a:t>
            </a:r>
            <a:endParaRPr/>
          </a:p>
        </p:txBody>
      </p:sp>
      <p:sp>
        <p:nvSpPr>
          <p:cNvPr id="367" name="Google Shape;367;p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95000"/>
              </a:lnSpc>
              <a:spcBef>
                <a:spcPts val="0"/>
              </a:spcBef>
              <a:spcAft>
                <a:spcPts val="0"/>
              </a:spcAft>
              <a:buClr>
                <a:srgbClr val="595959"/>
              </a:buClr>
              <a:buSzPts val="1800"/>
              <a:buFont typeface="Calibri"/>
              <a:buChar char="●"/>
            </a:pPr>
            <a:r>
              <a:rPr lang="nl">
                <a:solidFill>
                  <a:srgbClr val="595959"/>
                </a:solidFill>
              </a:rPr>
              <a:t>focus: </a:t>
            </a:r>
            <a:endParaRPr>
              <a:solidFill>
                <a:srgbClr val="595959"/>
              </a:solidFill>
            </a:endParaRPr>
          </a:p>
          <a:p>
            <a:pPr marL="914400" lvl="1" indent="-342900" algn="l" rtl="0">
              <a:lnSpc>
                <a:spcPct val="95000"/>
              </a:lnSpc>
              <a:spcBef>
                <a:spcPts val="0"/>
              </a:spcBef>
              <a:spcAft>
                <a:spcPts val="0"/>
              </a:spcAft>
              <a:buClr>
                <a:srgbClr val="595959"/>
              </a:buClr>
              <a:buSzPts val="1800"/>
              <a:buFont typeface="Calibri"/>
              <a:buChar char="○"/>
            </a:pPr>
            <a:r>
              <a:rPr lang="nl" sz="1800">
                <a:solidFill>
                  <a:srgbClr val="595959"/>
                </a:solidFill>
              </a:rPr>
              <a:t>initiatieven gericht op het open, beschikbaar en toegankelijk maken van reguliere hulp- en dienstverlening (CAW, OCMW, Sociale Huizen), vrije tijd en vakantie of onderwijs;</a:t>
            </a:r>
            <a:endParaRPr sz="1800">
              <a:solidFill>
                <a:srgbClr val="595959"/>
              </a:solidFill>
            </a:endParaRPr>
          </a:p>
          <a:p>
            <a:pPr marL="914400" lvl="1" indent="-342900" algn="l" rtl="0">
              <a:lnSpc>
                <a:spcPct val="95000"/>
              </a:lnSpc>
              <a:spcBef>
                <a:spcPts val="0"/>
              </a:spcBef>
              <a:spcAft>
                <a:spcPts val="0"/>
              </a:spcAft>
              <a:buClr>
                <a:srgbClr val="595959"/>
              </a:buClr>
              <a:buSzPts val="1800"/>
              <a:buFont typeface="Calibri"/>
              <a:buChar char="○"/>
            </a:pPr>
            <a:r>
              <a:rPr lang="nl" sz="1800">
                <a:solidFill>
                  <a:srgbClr val="595959"/>
                </a:solidFill>
              </a:rPr>
              <a:t>initiatieven gericht op het (opnieuw) activeren van PmH door zinvolle, inclusieve, daginvulling - vrijwilligerswerk - werk aan te bieden; </a:t>
            </a:r>
            <a:endParaRPr sz="1800">
              <a:solidFill>
                <a:srgbClr val="595959"/>
              </a:solidFill>
            </a:endParaRPr>
          </a:p>
          <a:p>
            <a:pPr marL="914400" lvl="1" indent="-342900" algn="l" rtl="0">
              <a:lnSpc>
                <a:spcPct val="95000"/>
              </a:lnSpc>
              <a:spcBef>
                <a:spcPts val="0"/>
              </a:spcBef>
              <a:spcAft>
                <a:spcPts val="0"/>
              </a:spcAft>
              <a:buClr>
                <a:srgbClr val="595959"/>
              </a:buClr>
              <a:buSzPts val="1800"/>
              <a:buFont typeface="Calibri"/>
              <a:buChar char="○"/>
            </a:pPr>
            <a:r>
              <a:rPr lang="nl" sz="1800">
                <a:solidFill>
                  <a:srgbClr val="595959"/>
                </a:solidFill>
              </a:rPr>
              <a:t>initiatieven gericht op laagdrempelige ontmoeting en eerste info- en hulpverlening, initiatieven met cultuursensitieve invalshoek op snijpunt van handicap en migratie; </a:t>
            </a:r>
            <a:endParaRPr sz="1800">
              <a:solidFill>
                <a:srgbClr val="595959"/>
              </a:solidFill>
            </a:endParaRPr>
          </a:p>
          <a:p>
            <a:pPr marL="914400" lvl="1" indent="-342900" algn="l" rtl="0">
              <a:lnSpc>
                <a:spcPct val="95000"/>
              </a:lnSpc>
              <a:spcBef>
                <a:spcPts val="0"/>
              </a:spcBef>
              <a:spcAft>
                <a:spcPts val="0"/>
              </a:spcAft>
              <a:buClr>
                <a:srgbClr val="595959"/>
              </a:buClr>
              <a:buSzPts val="1800"/>
              <a:buFont typeface="Calibri"/>
              <a:buChar char="○"/>
            </a:pPr>
            <a:r>
              <a:rPr lang="nl" sz="1800">
                <a:solidFill>
                  <a:srgbClr val="595959"/>
                </a:solidFill>
              </a:rPr>
              <a:t>initiatieven die antwoorden proberen te zoeken op de wachtlijsten RTH en mensen al kortstondig helpen met meest prioritaire ondersteuningsvragen of de afbouw van intensieve RTH faciliteren door terugvalmogelijkheden in te bouwen …</a:t>
            </a:r>
            <a:endParaRPr/>
          </a:p>
          <a:p>
            <a:pPr marL="0" lvl="0" indent="0" algn="l" rtl="0">
              <a:spcBef>
                <a:spcPts val="1200"/>
              </a:spcBef>
              <a:spcAft>
                <a:spcPts val="1600"/>
              </a:spcAft>
              <a:buNone/>
            </a:pPr>
            <a:endParaRPr/>
          </a:p>
        </p:txBody>
      </p:sp>
      <p:sp>
        <p:nvSpPr>
          <p:cNvPr id="368" name="Google Shape;368;p6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0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CONTACTEER ONS</a:t>
            </a:r>
            <a:endParaRPr/>
          </a:p>
        </p:txBody>
      </p:sp>
      <p:sp>
        <p:nvSpPr>
          <p:cNvPr id="679" name="Google Shape;679;p10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sz="1500" u="sng">
                <a:solidFill>
                  <a:schemeClr val="hlink"/>
                </a:solidFill>
                <a:hlinkClick r:id="rId3"/>
              </a:rPr>
              <a:t>www.vaph.be/contact</a:t>
            </a:r>
            <a:endParaRPr sz="1500"/>
          </a:p>
          <a:p>
            <a:pPr marL="0" lvl="0" indent="0" algn="l" rtl="0">
              <a:spcBef>
                <a:spcPts val="1600"/>
              </a:spcBef>
              <a:spcAft>
                <a:spcPts val="0"/>
              </a:spcAft>
              <a:buClr>
                <a:schemeClr val="dk1"/>
              </a:buClr>
              <a:buSzPts val="1100"/>
              <a:buFont typeface="Arial"/>
              <a:buNone/>
            </a:pPr>
            <a:r>
              <a:rPr lang="nl" sz="1500"/>
              <a:t>02</a:t>
            </a:r>
            <a:r>
              <a:rPr lang="nl"/>
              <a:t> </a:t>
            </a:r>
            <a:r>
              <a:rPr lang="nl" sz="1500"/>
              <a:t>249 30 00</a:t>
            </a:r>
            <a:endParaRPr sz="1700"/>
          </a:p>
          <a:p>
            <a:pPr marL="0" lvl="0" indent="0" algn="l" rtl="0">
              <a:spcBef>
                <a:spcPts val="1600"/>
              </a:spcBef>
              <a:spcAft>
                <a:spcPts val="0"/>
              </a:spcAft>
              <a:buClr>
                <a:schemeClr val="dk1"/>
              </a:buClr>
              <a:buSzPts val="1100"/>
              <a:buFont typeface="Arial"/>
              <a:buNone/>
            </a:pPr>
            <a:r>
              <a:rPr lang="nl" sz="1700"/>
              <a:t>POSTADRES:</a:t>
            </a:r>
            <a:endParaRPr sz="1700"/>
          </a:p>
          <a:p>
            <a:pPr marL="0" lvl="0" indent="0" algn="l" rtl="0">
              <a:spcBef>
                <a:spcPts val="1600"/>
              </a:spcBef>
              <a:spcAft>
                <a:spcPts val="0"/>
              </a:spcAft>
              <a:buNone/>
            </a:pPr>
            <a:r>
              <a:rPr lang="nl" sz="1500"/>
              <a:t>Koning Albert II-laan 15 bus 320</a:t>
            </a:r>
            <a:br>
              <a:rPr lang="nl" sz="1500"/>
            </a:br>
            <a:r>
              <a:rPr lang="nl" sz="1500"/>
              <a:t>1210 BRUSSEL</a:t>
            </a:r>
            <a:br>
              <a:rPr lang="nl"/>
            </a:br>
            <a:endParaRPr/>
          </a:p>
          <a:p>
            <a:pPr marL="0" lvl="0" indent="0" algn="l" rtl="0">
              <a:spcBef>
                <a:spcPts val="1600"/>
              </a:spcBef>
              <a:spcAft>
                <a:spcPts val="0"/>
              </a:spcAft>
              <a:buNone/>
            </a:pPr>
            <a:endParaRPr sz="1300"/>
          </a:p>
          <a:p>
            <a:pPr marL="0" lvl="0" indent="0" algn="l" rtl="0">
              <a:spcBef>
                <a:spcPts val="1600"/>
              </a:spcBef>
              <a:spcAft>
                <a:spcPts val="1600"/>
              </a:spcAft>
              <a:buNone/>
            </a:pPr>
            <a:r>
              <a:rPr lang="nl" sz="1300"/>
              <a:t>Hoofdkantoor in Brussel</a:t>
            </a:r>
            <a:br>
              <a:rPr lang="nl" sz="1300"/>
            </a:br>
            <a:r>
              <a:rPr lang="nl" sz="1300"/>
              <a:t>Provinciale kantoren in Antwerpen, Brugge, Gent, Hasselt en Leuven</a:t>
            </a:r>
            <a:endParaRPr sz="1300"/>
          </a:p>
        </p:txBody>
      </p:sp>
      <p:sp>
        <p:nvSpPr>
          <p:cNvPr id="680" name="Google Shape;680;p10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50</a:t>
            </a:fld>
            <a:endParaRPr/>
          </a:p>
        </p:txBody>
      </p:sp>
      <p:pic>
        <p:nvPicPr>
          <p:cNvPr id="681" name="Google Shape;681;p10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427452" y="1017726"/>
            <a:ext cx="5716549" cy="259594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BLIJF OP DE HOOGTE</a:t>
            </a:r>
            <a:endParaRPr/>
          </a:p>
        </p:txBody>
      </p:sp>
      <p:sp>
        <p:nvSpPr>
          <p:cNvPr id="687" name="Google Shape;687;p11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nl"/>
              <a:t>Website: wegwijsinformatie, documenten en formulieren, veelgestelde vragen …</a:t>
            </a:r>
            <a:endParaRPr/>
          </a:p>
          <a:p>
            <a:pPr marL="914400" lvl="1" indent="-317500" algn="l" rtl="0">
              <a:spcBef>
                <a:spcPts val="0"/>
              </a:spcBef>
              <a:spcAft>
                <a:spcPts val="0"/>
              </a:spcAft>
              <a:buSzPts val="1400"/>
              <a:buChar char="●"/>
            </a:pPr>
            <a:r>
              <a:rPr lang="nl" u="sng">
                <a:solidFill>
                  <a:schemeClr val="hlink"/>
                </a:solidFill>
                <a:hlinkClick r:id="rId3"/>
              </a:rPr>
              <a:t>www.vaph.be</a:t>
            </a:r>
            <a:br>
              <a:rPr lang="nl"/>
            </a:br>
            <a:endParaRPr/>
          </a:p>
          <a:p>
            <a:pPr marL="457200" lvl="0" indent="-342900" algn="l" rtl="0">
              <a:spcBef>
                <a:spcPts val="0"/>
              </a:spcBef>
              <a:spcAft>
                <a:spcPts val="0"/>
              </a:spcAft>
              <a:buSzPts val="1800"/>
              <a:buChar char="●"/>
            </a:pPr>
            <a:r>
              <a:rPr lang="nl"/>
              <a:t>Maandelijkse digitale VAPH-nieuwsbrief: updates over de VAPH-dienstverlening</a:t>
            </a:r>
            <a:endParaRPr/>
          </a:p>
          <a:p>
            <a:pPr marL="914400" lvl="1" indent="-317500" algn="l" rtl="0">
              <a:spcBef>
                <a:spcPts val="0"/>
              </a:spcBef>
              <a:spcAft>
                <a:spcPts val="0"/>
              </a:spcAft>
              <a:buSzPts val="1400"/>
              <a:buChar char="●"/>
            </a:pPr>
            <a:r>
              <a:rPr lang="nl" u="sng">
                <a:solidFill>
                  <a:schemeClr val="hlink"/>
                </a:solidFill>
                <a:hlinkClick r:id="rId4"/>
              </a:rPr>
              <a:t>www.vaph.be/</a:t>
            </a:r>
            <a:r>
              <a:rPr lang="nl" u="sng">
                <a:solidFill>
                  <a:schemeClr val="hlink"/>
                </a:solidFill>
                <a:hlinkClick r:id="rId4"/>
              </a:rPr>
              <a:t>actueel/nieuwsbrief</a:t>
            </a:r>
            <a:br>
              <a:rPr lang="nl"/>
            </a:br>
            <a:endParaRPr/>
          </a:p>
          <a:p>
            <a:pPr marL="457200" lvl="0" indent="-342900" algn="l" rtl="0">
              <a:spcBef>
                <a:spcPts val="0"/>
              </a:spcBef>
              <a:spcAft>
                <a:spcPts val="0"/>
              </a:spcAft>
              <a:buSzPts val="1800"/>
              <a:buChar char="●"/>
            </a:pPr>
            <a:r>
              <a:rPr lang="nl"/>
              <a:t>Driemaandelijks tijdschrift Sterk: sterke verhalen van mensen met een handicap</a:t>
            </a:r>
            <a:endParaRPr/>
          </a:p>
          <a:p>
            <a:pPr marL="914400" lvl="1" indent="-317500" algn="l" rtl="0">
              <a:spcBef>
                <a:spcPts val="0"/>
              </a:spcBef>
              <a:spcAft>
                <a:spcPts val="0"/>
              </a:spcAft>
              <a:buSzPts val="1400"/>
              <a:buChar char="●"/>
            </a:pPr>
            <a:r>
              <a:rPr lang="nl" u="sng">
                <a:solidFill>
                  <a:schemeClr val="hlink"/>
                </a:solidFill>
                <a:hlinkClick r:id="rId5"/>
              </a:rPr>
              <a:t>www.vaph.be/actueel/magazines</a:t>
            </a:r>
            <a:br>
              <a:rPr lang="nl"/>
            </a:br>
            <a:endParaRPr/>
          </a:p>
        </p:txBody>
      </p:sp>
      <p:sp>
        <p:nvSpPr>
          <p:cNvPr id="688" name="Google Shape;688;p110"/>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51</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Groot aantal personen werd (extra) ondersteund</a:t>
            </a:r>
            <a:endParaRPr/>
          </a:p>
        </p:txBody>
      </p:sp>
      <p:sp>
        <p:nvSpPr>
          <p:cNvPr id="374" name="Google Shape;374;p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t>In 2023 werden meer dan 6740 personen met een (vermoeden van) handicap ondersteund ikv de pilootfase RTH</a:t>
            </a:r>
            <a:endParaRPr/>
          </a:p>
          <a:p>
            <a:pPr marL="457200" lvl="0" indent="-342900" algn="l" rtl="0">
              <a:spcBef>
                <a:spcPts val="1600"/>
              </a:spcBef>
              <a:spcAft>
                <a:spcPts val="0"/>
              </a:spcAft>
              <a:buClr>
                <a:schemeClr val="dk2"/>
              </a:buClr>
              <a:buSzPts val="1800"/>
              <a:buChar char="●"/>
            </a:pPr>
            <a:r>
              <a:rPr lang="nl"/>
              <a:t>3804 kinderen en jongeren (-18 jaar)</a:t>
            </a:r>
            <a:endParaRPr/>
          </a:p>
          <a:p>
            <a:pPr marL="457200" lvl="0" indent="-342900" algn="l" rtl="0">
              <a:spcBef>
                <a:spcPts val="0"/>
              </a:spcBef>
              <a:spcAft>
                <a:spcPts val="0"/>
              </a:spcAft>
              <a:buClr>
                <a:schemeClr val="dk2"/>
              </a:buClr>
              <a:buSzPts val="1800"/>
              <a:buChar char="●"/>
            </a:pPr>
            <a:r>
              <a:rPr lang="nl"/>
              <a:t>2936 meerderjarigen</a:t>
            </a:r>
            <a:endParaRPr/>
          </a:p>
          <a:p>
            <a:pPr marL="457200" lvl="0" indent="-342900" algn="l" rtl="0">
              <a:spcBef>
                <a:spcPts val="0"/>
              </a:spcBef>
              <a:spcAft>
                <a:spcPts val="0"/>
              </a:spcAft>
              <a:buClr>
                <a:schemeClr val="dk2"/>
              </a:buClr>
              <a:buSzPts val="1800"/>
              <a:buChar char="●"/>
            </a:pPr>
            <a:r>
              <a:rPr lang="nl"/>
              <a:t>gebruikers die anoniem werden ondersteund met anonieme en laagdrempelige RTH</a:t>
            </a:r>
            <a:endParaRPr/>
          </a:p>
          <a:p>
            <a:pPr marL="0" lvl="0" indent="0" algn="l" rtl="0">
              <a:spcBef>
                <a:spcPts val="1600"/>
              </a:spcBef>
              <a:spcAft>
                <a:spcPts val="1600"/>
              </a:spcAft>
              <a:buClr>
                <a:schemeClr val="dk1"/>
              </a:buClr>
              <a:buSzPts val="1100"/>
              <a:buFont typeface="Arial"/>
              <a:buNone/>
            </a:pPr>
            <a:endParaRPr/>
          </a:p>
        </p:txBody>
      </p:sp>
      <p:sp>
        <p:nvSpPr>
          <p:cNvPr id="375" name="Google Shape;375;p65"/>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Evaluatie en continuering na afloop van de eerste fase</a:t>
            </a:r>
            <a:endParaRPr/>
          </a:p>
        </p:txBody>
      </p:sp>
      <p:sp>
        <p:nvSpPr>
          <p:cNvPr id="381" name="Google Shape;381;p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Op basis van de beoordeling na 1 jaar werking:</a:t>
            </a:r>
            <a:endParaRPr/>
          </a:p>
          <a:p>
            <a:pPr marL="457200" lvl="0" indent="-342900" algn="l" rtl="0">
              <a:spcBef>
                <a:spcPts val="1600"/>
              </a:spcBef>
              <a:spcAft>
                <a:spcPts val="0"/>
              </a:spcAft>
              <a:buClr>
                <a:srgbClr val="595959"/>
              </a:buClr>
              <a:buSzPts val="1800"/>
              <a:buFont typeface="Calibri"/>
              <a:buChar char="●"/>
            </a:pPr>
            <a:r>
              <a:rPr lang="nl">
                <a:solidFill>
                  <a:srgbClr val="595959"/>
                </a:solidFill>
              </a:rPr>
              <a:t>3 initiatieven hebben het advies tot niet continueren gekregen;</a:t>
            </a:r>
            <a:endParaRPr>
              <a:solidFill>
                <a:srgbClr val="595959"/>
              </a:solidFill>
            </a:endParaRPr>
          </a:p>
          <a:p>
            <a:pPr marL="457200" lvl="0" indent="-342900" algn="l" rtl="0">
              <a:spcBef>
                <a:spcPts val="0"/>
              </a:spcBef>
              <a:spcAft>
                <a:spcPts val="0"/>
              </a:spcAft>
              <a:buClr>
                <a:srgbClr val="595959"/>
              </a:buClr>
              <a:buSzPts val="1800"/>
              <a:buFont typeface="Calibri"/>
              <a:buChar char="●"/>
            </a:pPr>
            <a:r>
              <a:rPr lang="nl">
                <a:solidFill>
                  <a:srgbClr val="595959"/>
                </a:solidFill>
              </a:rPr>
              <a:t>52 initiatieven hebben een advies met tijdelijke continuering tot eind 2024 gekregen;</a:t>
            </a:r>
            <a:endParaRPr>
              <a:solidFill>
                <a:srgbClr val="595959"/>
              </a:solidFill>
            </a:endParaRPr>
          </a:p>
          <a:p>
            <a:pPr marL="457200" lvl="0" indent="-342900" algn="l" rtl="0">
              <a:spcBef>
                <a:spcPts val="0"/>
              </a:spcBef>
              <a:spcAft>
                <a:spcPts val="0"/>
              </a:spcAft>
              <a:buClr>
                <a:srgbClr val="595959"/>
              </a:buClr>
              <a:buSzPts val="1800"/>
              <a:buFont typeface="Calibri"/>
              <a:buChar char="●"/>
            </a:pPr>
            <a:r>
              <a:rPr lang="nl">
                <a:solidFill>
                  <a:srgbClr val="595959"/>
                </a:solidFill>
              </a:rPr>
              <a:t>44 initiatieven hebben een advies met tijdelijke continuering tot eind 2025 gekregen;</a:t>
            </a:r>
            <a:endParaRPr>
              <a:solidFill>
                <a:srgbClr val="595959"/>
              </a:solidFill>
            </a:endParaRPr>
          </a:p>
          <a:p>
            <a:pPr marL="457200" lvl="0" indent="-342900" algn="l" rtl="0">
              <a:spcBef>
                <a:spcPts val="0"/>
              </a:spcBef>
              <a:spcAft>
                <a:spcPts val="0"/>
              </a:spcAft>
              <a:buClr>
                <a:srgbClr val="595959"/>
              </a:buClr>
              <a:buSzPts val="1800"/>
              <a:buFont typeface="Calibri"/>
              <a:buChar char="●"/>
            </a:pPr>
            <a:r>
              <a:rPr lang="nl">
                <a:solidFill>
                  <a:srgbClr val="595959"/>
                </a:solidFill>
              </a:rPr>
              <a:t>11 initiatieven hebben een advies met verlenging onbepaalde duur gekregen.</a:t>
            </a:r>
            <a:endParaRPr>
              <a:solidFill>
                <a:srgbClr val="595959"/>
              </a:solidFill>
            </a:endParaRPr>
          </a:p>
          <a:p>
            <a:pPr marL="0" lvl="0" indent="0" algn="l" rtl="0">
              <a:spcBef>
                <a:spcPts val="1200"/>
              </a:spcBef>
              <a:spcAft>
                <a:spcPts val="0"/>
              </a:spcAft>
              <a:buClr>
                <a:schemeClr val="dk1"/>
              </a:buClr>
              <a:buSzPts val="1100"/>
              <a:buFont typeface="Arial"/>
              <a:buNone/>
            </a:pPr>
            <a:r>
              <a:rPr lang="nl">
                <a:solidFill>
                  <a:srgbClr val="595959"/>
                </a:solidFill>
              </a:rPr>
              <a:t>Opmerking: 1 initiatief is zelf gestopt eind 2023 en werd niet beoordeeld.</a:t>
            </a:r>
            <a:endParaRPr/>
          </a:p>
          <a:p>
            <a:pPr marL="0" lvl="0" indent="0" algn="l" rtl="0">
              <a:spcBef>
                <a:spcPts val="1200"/>
              </a:spcBef>
              <a:spcAft>
                <a:spcPts val="1600"/>
              </a:spcAft>
              <a:buNone/>
            </a:pPr>
            <a:endParaRPr/>
          </a:p>
        </p:txBody>
      </p:sp>
      <p:sp>
        <p:nvSpPr>
          <p:cNvPr id="382" name="Google Shape;382;p66"/>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Evaluatie en continuering na afloop van de eerste fase</a:t>
            </a:r>
            <a:endParaRPr/>
          </a:p>
        </p:txBody>
      </p:sp>
      <p:sp>
        <p:nvSpPr>
          <p:cNvPr id="388" name="Google Shape;388;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Feitelijke aanvragen tot continuering en verlenging erkenning:</a:t>
            </a:r>
            <a:endParaRPr/>
          </a:p>
          <a:p>
            <a:pPr marL="457200" lvl="0" indent="-342900" algn="l" rtl="0">
              <a:spcBef>
                <a:spcPts val="1600"/>
              </a:spcBef>
              <a:spcAft>
                <a:spcPts val="0"/>
              </a:spcAft>
              <a:buClr>
                <a:schemeClr val="dk2"/>
              </a:buClr>
              <a:buSzPts val="1800"/>
              <a:buChar char="●"/>
            </a:pPr>
            <a:r>
              <a:rPr lang="nl"/>
              <a:t>3 initiatieven vragen geen verlenging (ondanks advies verlenging tot eind 2024)</a:t>
            </a:r>
            <a:endParaRPr/>
          </a:p>
          <a:p>
            <a:pPr marL="457200" lvl="0" indent="-342900" algn="l" rtl="0">
              <a:spcBef>
                <a:spcPts val="0"/>
              </a:spcBef>
              <a:spcAft>
                <a:spcPts val="0"/>
              </a:spcAft>
              <a:buClr>
                <a:schemeClr val="dk2"/>
              </a:buClr>
              <a:buSzPts val="1800"/>
              <a:buChar char="●"/>
            </a:pPr>
            <a:r>
              <a:rPr lang="nl"/>
              <a:t>7 initiatieven vragen een verlaging van het aantal erkende punten aan</a:t>
            </a:r>
            <a:endParaRPr/>
          </a:p>
          <a:p>
            <a:pPr marL="457200" lvl="0" indent="-342900" algn="l" rtl="0">
              <a:spcBef>
                <a:spcPts val="0"/>
              </a:spcBef>
              <a:spcAft>
                <a:spcPts val="0"/>
              </a:spcAft>
              <a:buClr>
                <a:schemeClr val="dk2"/>
              </a:buClr>
              <a:buSzPts val="1800"/>
              <a:buChar char="●"/>
            </a:pPr>
            <a:r>
              <a:rPr lang="nl"/>
              <a:t>de 3 initiatieven met negatief advies dienden wel een aanvraag verlenging erkenning met extra motivatie en stappenplan in: na extra beoordeling toch verlenging tot eind 2024</a:t>
            </a:r>
            <a:endParaRPr/>
          </a:p>
          <a:p>
            <a:pPr marL="0" lvl="0" indent="0" algn="l" rtl="0">
              <a:spcBef>
                <a:spcPts val="1600"/>
              </a:spcBef>
              <a:spcAft>
                <a:spcPts val="0"/>
              </a:spcAft>
              <a:buClr>
                <a:schemeClr val="dk1"/>
              </a:buClr>
              <a:buSzPts val="1100"/>
              <a:buFont typeface="Arial"/>
              <a:buNone/>
            </a:pPr>
            <a:r>
              <a:rPr lang="nl"/>
              <a:t>=&gt; 107 initiatieven worden verder gecontinueerd in de verlengde pilootfase</a:t>
            </a:r>
            <a:endParaRPr/>
          </a:p>
          <a:p>
            <a:pPr marL="0" lvl="0" indent="0" algn="l" rtl="0">
              <a:spcBef>
                <a:spcPts val="1600"/>
              </a:spcBef>
              <a:spcAft>
                <a:spcPts val="1600"/>
              </a:spcAft>
              <a:buNone/>
            </a:pPr>
            <a:endParaRPr/>
          </a:p>
        </p:txBody>
      </p:sp>
      <p:sp>
        <p:nvSpPr>
          <p:cNvPr id="389" name="Google Shape;389;p6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Verlengde pilootfase 1 juli 2024 tot en met 31 december 2025</a:t>
            </a:r>
            <a:endParaRPr/>
          </a:p>
        </p:txBody>
      </p:sp>
      <p:sp>
        <p:nvSpPr>
          <p:cNvPr id="395" name="Google Shape;395;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107 eerder opgestarte + 4 bijkomende  initiatieven in de verlengde pilootfase</a:t>
            </a:r>
            <a:endParaRPr/>
          </a:p>
          <a:p>
            <a:pPr marL="457200" lvl="0" indent="-342900" algn="l" rtl="0">
              <a:spcBef>
                <a:spcPts val="1600"/>
              </a:spcBef>
              <a:spcAft>
                <a:spcPts val="0"/>
              </a:spcAft>
              <a:buClr>
                <a:schemeClr val="dk2"/>
              </a:buClr>
              <a:buSzPts val="1800"/>
              <a:buChar char="●"/>
            </a:pPr>
            <a:r>
              <a:rPr lang="nl"/>
              <a:t>52 initiatieven worden opnieuw (al dan niet volledig) beoordeeld eind 2024</a:t>
            </a:r>
            <a:endParaRPr/>
          </a:p>
          <a:p>
            <a:pPr marL="457200" lvl="0" indent="-342900" algn="l" rtl="0">
              <a:spcBef>
                <a:spcPts val="0"/>
              </a:spcBef>
              <a:spcAft>
                <a:spcPts val="0"/>
              </a:spcAft>
              <a:buClr>
                <a:schemeClr val="dk2"/>
              </a:buClr>
              <a:buSzPts val="1800"/>
              <a:buChar char="●"/>
            </a:pPr>
            <a:r>
              <a:rPr lang="nl"/>
              <a:t>52 + 44 + 4 initiatieven worden (opnieuw) beoordeeld eind 2025</a:t>
            </a:r>
            <a:endParaRPr/>
          </a:p>
          <a:p>
            <a:pPr marL="457200" lvl="0" indent="-342900" algn="l" rtl="0">
              <a:spcBef>
                <a:spcPts val="0"/>
              </a:spcBef>
              <a:spcAft>
                <a:spcPts val="0"/>
              </a:spcAft>
              <a:buClr>
                <a:schemeClr val="dk2"/>
              </a:buClr>
              <a:buSzPts val="1800"/>
              <a:buChar char="●"/>
            </a:pPr>
            <a:r>
              <a:rPr lang="nl"/>
              <a:t>11 initiatieven met erkenning onbepaalde duur: opvolgen verdere evolutie</a:t>
            </a:r>
            <a:endParaRPr/>
          </a:p>
        </p:txBody>
      </p:sp>
      <p:sp>
        <p:nvSpPr>
          <p:cNvPr id="396" name="Google Shape;396;p6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3636</Words>
  <Application>Microsoft Office PowerPoint</Application>
  <PresentationFormat>Diavoorstelling (16:9)</PresentationFormat>
  <Paragraphs>339</Paragraphs>
  <Slides>51</Slides>
  <Notes>51</Notes>
  <HiddenSlides>0</HiddenSlides>
  <MMClips>0</MMClips>
  <ScaleCrop>false</ScaleCrop>
  <HeadingPairs>
    <vt:vector size="6" baseType="variant">
      <vt:variant>
        <vt:lpstr>Gebruikte lettertypen</vt:lpstr>
      </vt:variant>
      <vt:variant>
        <vt:i4>2</vt:i4>
      </vt:variant>
      <vt:variant>
        <vt:lpstr>Thema</vt:lpstr>
      </vt:variant>
      <vt:variant>
        <vt:i4>6</vt:i4>
      </vt:variant>
      <vt:variant>
        <vt:lpstr>Diatitels</vt:lpstr>
      </vt:variant>
      <vt:variant>
        <vt:i4>51</vt:i4>
      </vt:variant>
    </vt:vector>
  </HeadingPairs>
  <TitlesOfParts>
    <vt:vector size="59" baseType="lpstr">
      <vt:lpstr>Arial</vt:lpstr>
      <vt:lpstr>Calibri</vt:lpstr>
      <vt:lpstr>Simple Light</vt:lpstr>
      <vt:lpstr>Simple Light</vt:lpstr>
      <vt:lpstr>Simple Light</vt:lpstr>
      <vt:lpstr>Simple Light</vt:lpstr>
      <vt:lpstr>Simple Light</vt:lpstr>
      <vt:lpstr>Simple Light</vt:lpstr>
      <vt:lpstr>Verlengde pilootfase RTH  Online infosessie nieuwe initiatieven</vt:lpstr>
      <vt:lpstr>Programma</vt:lpstr>
      <vt:lpstr>Wat voorafging: pilootfase 01/01/23 - 30/06/24</vt:lpstr>
      <vt:lpstr>111 uiteenlopende initiatieven </vt:lpstr>
      <vt:lpstr>111 uiteenlopende initiatieven </vt:lpstr>
      <vt:lpstr>Groot aantal personen werd (extra) ondersteund</vt:lpstr>
      <vt:lpstr>Evaluatie en continuering na afloop van de eerste fase</vt:lpstr>
      <vt:lpstr>Evaluatie en continuering na afloop van de eerste fase</vt:lpstr>
      <vt:lpstr>Verlengde pilootfase 1 juli 2024 tot en met 31 december 2025</vt:lpstr>
      <vt:lpstr>Het ruimere kader</vt:lpstr>
      <vt:lpstr>De 4 basisprincipes van RTH</vt:lpstr>
      <vt:lpstr>Basisprincipe 1: Snel inzetbaar en flexibel aanpasbaar</vt:lpstr>
      <vt:lpstr>Basisprincipe 2: Laagdrempelig en nabij</vt:lpstr>
      <vt:lpstr>Basisprincipe 3: Vraaggericht en op maat</vt:lpstr>
      <vt:lpstr>Basisprincipe 4: Geïntegreerd en afgestemd met andere ondersteuning</vt:lpstr>
      <vt:lpstr>De 4 basisprincipes RTH</vt:lpstr>
      <vt:lpstr>Aandacht en ruimte voor (inter)sectoraal samenwerken</vt:lpstr>
      <vt:lpstr>Aandacht en ruimte voor innovatie</vt:lpstr>
      <vt:lpstr>Outreach als hefboom voor meer inclusie en participatie </vt:lpstr>
      <vt:lpstr>Ruimer beleid PmH: Aanbevelingen van het VAPH voor nieuwe regeerperiode</vt:lpstr>
      <vt:lpstr>Ruimer beleid PmH: Aanbevelingen van het VAPH voor nieuwe regeerperiode</vt:lpstr>
      <vt:lpstr>Ruimer beleid PmH: Aanbevelingen van het VAPH voor nieuwe regeerperiode </vt:lpstr>
      <vt:lpstr>Ruimer beleid PmH: Aanbevelingen van het VAPH voor nieuwe regeerperiode </vt:lpstr>
      <vt:lpstr>De verlengde pilootfase RTH 01/07/24 - 31/12/25</vt:lpstr>
      <vt:lpstr>Modaliteiten van de verlengde pilootfase RTH</vt:lpstr>
      <vt:lpstr>Cliëntgebonden ondersteuningsfuncties: reguliere functies RTH</vt:lpstr>
      <vt:lpstr>Cliëntgebonden ondersteuningsfuncties: functies specifiek voor pilootfase RTH</vt:lpstr>
      <vt:lpstr>Cliëntgebonden ondersteuningsfuncties: functies specifiek voor pilootfase RTH </vt:lpstr>
      <vt:lpstr>Cliëntgebonden ondersteuningsfuncties: functies specifiek voor pilootfase RTH</vt:lpstr>
      <vt:lpstr>Cliëntgebonden ondersteuningsfuncties: functies specifiek voor pilootfase RTH</vt:lpstr>
      <vt:lpstr>Cliëntgebonden ondersteuningsfuncties: anonieme RTH</vt:lpstr>
      <vt:lpstr>Outreach</vt:lpstr>
      <vt:lpstr>Outreach</vt:lpstr>
      <vt:lpstr>Mogelijkheid tot inzetten van meer dan 8 punten per persoon</vt:lpstr>
      <vt:lpstr>Ruimte voor innovatie (10%) en samenwerking (5%)</vt:lpstr>
      <vt:lpstr>Ruimte voor innovatie (10%) en samenwerking (5%)</vt:lpstr>
      <vt:lpstr>Mogelijkheid tot warme overdracht van RTH naar nRTH</vt:lpstr>
      <vt:lpstr>Verder uit te diepen thema’s</vt:lpstr>
      <vt:lpstr>Praktisch-organisatorische informatie</vt:lpstr>
      <vt:lpstr>Extra aan te leveren informatie ifv opstart</vt:lpstr>
      <vt:lpstr>Rapportering, opvolging en beoordeling</vt:lpstr>
      <vt:lpstr>Rapportering, opvolging en beoordeling</vt:lpstr>
      <vt:lpstr>Registratie &amp; subsidiëring</vt:lpstr>
      <vt:lpstr>Registratie &amp; subsidiëring</vt:lpstr>
      <vt:lpstr>Registratie &amp; subsidiëring</vt:lpstr>
      <vt:lpstr>Registratie &amp; subsidiëring</vt:lpstr>
      <vt:lpstr>Meer info &amp; vragen</vt:lpstr>
      <vt:lpstr>Meer informatie</vt:lpstr>
      <vt:lpstr>VRAGEN?</vt:lpstr>
      <vt:lpstr>CONTACTEER ONS</vt:lpstr>
      <vt:lpstr>BLIJF OP DE HOOGTE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Verlengde pilootfase RTH  Online infosessie nieuwe initiatieven</dc:title>
  <dc:creator>Lenne Kerremans</dc:creator>
  <cp:lastModifiedBy>Lenne Kerremans</cp:lastModifiedBy>
  <cp:revision>1</cp:revision>
  <dcterms:modified xsi:type="dcterms:W3CDTF">2024-10-01T14:21:56Z</dcterms:modified>
</cp:coreProperties>
</file>