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35"/>
  </p:notesMasterIdLst>
  <p:sldIdLst>
    <p:sldId id="256" r:id="rId2"/>
    <p:sldId id="257" r:id="rId3"/>
    <p:sldId id="258" r:id="rId4"/>
    <p:sldId id="259" r:id="rId5"/>
    <p:sldId id="260" r:id="rId6"/>
    <p:sldId id="261" r:id="rId7"/>
    <p:sldId id="265" r:id="rId8"/>
    <p:sldId id="291"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Lst>
  <p:sldSz cx="9144000" cy="5143500" type="screen16x9"/>
  <p:notesSz cx="6858000" cy="9144000"/>
  <p:embeddedFontLst>
    <p:embeddedFont>
      <p:font typeface="Arimo" panose="020B060402020202020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
      <p:font typeface="MS Gothic" panose="020B0609070205080204" pitchFamily="49" charset="-128"/>
      <p:regular r:id="rId44"/>
    </p:embeddedFont>
    <p:embeddedFont>
      <p:font typeface="Noto Sans Symbols" pitchFamily="2" charset="0"/>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F7B4DB8-1321-4974-A72B-CC7FA7D9D9F7}">
  <a:tblStyle styleId="{6F7B4DB8-1321-4974-A72B-CC7FA7D9D9F7}"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40623e474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40623e474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269363ac32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269363ac32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6c31896cf3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6c31896cf3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269363ac32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269363ac32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372c6a3a5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372c6a3a5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372c6a3a5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372c6a3a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269363ac32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269363ac32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269363ac3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269363ac3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269363ac32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269363ac3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269363ac32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269363ac32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e00423a50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e00423a50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269363ac32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269363ac32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e00423a50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e00423a509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2b5c0e099c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2b5c0e099c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2a2dffda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2a2dffda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2b5c0e099c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2b5c0e099c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e00423a509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e00423a509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e00423a50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e00423a50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e00423a509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e00423a509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e00423a509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1e00423a509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40623e474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40623e47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e00423a509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e00423a50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40623e474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240623e474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e00423a509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1e00423a509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269363ac32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269363ac32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75f3ee3586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75f3ee3586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269363ac32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269363ac3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178acc633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178acc633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269363ac32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269363ac3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40623e4741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40623e4741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40623e4741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40623e4741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836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40623e4741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40623e4741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2" cy="6095476"/>
          </a:xfrm>
          <a:prstGeom prst="rect">
            <a:avLst/>
          </a:prstGeom>
          <a:noFill/>
          <a:ln>
            <a:noFill/>
          </a:ln>
        </p:spPr>
      </p:pic>
      <p:sp>
        <p:nvSpPr>
          <p:cNvPr id="11" name="Google Shape;11;p2"/>
          <p:cNvSpPr txBox="1">
            <a:spLocks noGrp="1"/>
          </p:cNvSpPr>
          <p:nvPr>
            <p:ph type="ctrTitle"/>
          </p:nvPr>
        </p:nvSpPr>
        <p:spPr>
          <a:xfrm>
            <a:off x="3750150" y="3196000"/>
            <a:ext cx="5082300" cy="1201500"/>
          </a:xfrm>
          <a:prstGeom prst="rect">
            <a:avLst/>
          </a:prstGeom>
        </p:spPr>
        <p:txBody>
          <a:bodyPr spcFirstLastPara="1" wrap="square" lIns="91425" tIns="91425" rIns="91425" bIns="91425" anchor="ctr" anchorCtr="0">
            <a:noAutofit/>
          </a:bodyPr>
          <a:lstStyle>
            <a:lvl1pPr lvl="0" algn="r">
              <a:spcBef>
                <a:spcPts val="0"/>
              </a:spcBef>
              <a:spcAft>
                <a:spcPts val="0"/>
              </a:spcAft>
              <a:buClr>
                <a:srgbClr val="FFFFFF"/>
              </a:buClr>
              <a:buSzPts val="3200"/>
              <a:buFont typeface="Calibri"/>
              <a:buNone/>
              <a:defRPr sz="3200" b="1">
                <a:solidFill>
                  <a:srgbClr val="FFFFFF"/>
                </a:solidFill>
                <a:latin typeface="Calibri"/>
                <a:ea typeface="Calibri"/>
                <a:cs typeface="Calibri"/>
                <a:sym typeface="Calibri"/>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359175" y="4672525"/>
            <a:ext cx="5473200" cy="4515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3" name="Google Shape;13;p2"/>
          <p:cNvPicPr preferRelativeResize="0"/>
          <p:nvPr/>
        </p:nvPicPr>
        <p:blipFill>
          <a:blip r:embed="rId3">
            <a:alphaModFix/>
          </a:blip>
          <a:stretch>
            <a:fillRect/>
          </a:stretch>
        </p:blipFill>
        <p:spPr>
          <a:xfrm>
            <a:off x="304800" y="4367225"/>
            <a:ext cx="1267100" cy="612100"/>
          </a:xfrm>
          <a:prstGeom prst="rect">
            <a:avLst/>
          </a:prstGeom>
          <a:noFill/>
          <a:ln>
            <a:noFill/>
          </a:ln>
        </p:spPr>
      </p:pic>
      <p:pic>
        <p:nvPicPr>
          <p:cNvPr id="14" name="Google Shape;14;p2"/>
          <p:cNvPicPr preferRelativeResize="0"/>
          <p:nvPr/>
        </p:nvPicPr>
        <p:blipFill>
          <a:blip r:embed="rId4">
            <a:alphaModFix/>
          </a:blip>
          <a:stretch>
            <a:fillRect/>
          </a:stretch>
        </p:blipFill>
        <p:spPr>
          <a:xfrm>
            <a:off x="304800" y="238125"/>
            <a:ext cx="1857375" cy="733425"/>
          </a:xfrm>
          <a:prstGeom prst="rect">
            <a:avLst/>
          </a:prstGeom>
          <a:noFill/>
          <a:ln>
            <a:noFill/>
          </a:ln>
        </p:spPr>
      </p:pic>
      <p:sp>
        <p:nvSpPr>
          <p:cNvPr id="15" name="Google Shape;15;p2"/>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3185">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ussentiteldia">
  <p:cSld name="BLANK_1">
    <p:spTree>
      <p:nvGrpSpPr>
        <p:cNvPr id="1" name="Shape 62"/>
        <p:cNvGrpSpPr/>
        <p:nvPr/>
      </p:nvGrpSpPr>
      <p:grpSpPr>
        <a:xfrm>
          <a:off x="0" y="0"/>
          <a:ext cx="0" cy="0"/>
          <a:chOff x="0" y="0"/>
          <a:chExt cx="0" cy="0"/>
        </a:xfrm>
      </p:grpSpPr>
      <p:pic>
        <p:nvPicPr>
          <p:cNvPr id="63" name="Google Shape;63;p11"/>
          <p:cNvPicPr preferRelativeResize="0"/>
          <p:nvPr/>
        </p:nvPicPr>
        <p:blipFill rotWithShape="1">
          <a:blip r:embed="rId2">
            <a:alphaModFix/>
          </a:blip>
          <a:srcRect r="12556"/>
          <a:stretch/>
        </p:blipFill>
        <p:spPr>
          <a:xfrm>
            <a:off x="0" y="0"/>
            <a:ext cx="4497526" cy="5143501"/>
          </a:xfrm>
          <a:prstGeom prst="rect">
            <a:avLst/>
          </a:prstGeom>
          <a:noFill/>
          <a:ln>
            <a:noFill/>
          </a:ln>
        </p:spPr>
      </p:pic>
      <p:cxnSp>
        <p:nvCxnSpPr>
          <p:cNvPr id="64" name="Google Shape;64;p11"/>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65" name="Google Shape;65;p11"/>
          <p:cNvSpPr txBox="1">
            <a:spLocks noGrp="1"/>
          </p:cNvSpPr>
          <p:nvPr>
            <p:ph type="title"/>
          </p:nvPr>
        </p:nvSpPr>
        <p:spPr>
          <a:xfrm>
            <a:off x="4825925" y="2049150"/>
            <a:ext cx="4045200" cy="10452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Clr>
                <a:schemeClr val="dk2"/>
              </a:buClr>
              <a:buSzPts val="2400"/>
              <a:buNone/>
              <a:defRPr sz="2400" b="1">
                <a:solidFill>
                  <a:schemeClr val="dk2"/>
                </a:solidFill>
              </a:defRPr>
            </a:lvl1pPr>
            <a:lvl2pPr lvl="1" algn="ctr" rtl="0">
              <a:spcBef>
                <a:spcPts val="0"/>
              </a:spcBef>
              <a:spcAft>
                <a:spcPts val="0"/>
              </a:spcAft>
              <a:buSzPts val="2400"/>
              <a:buNone/>
              <a:defRPr sz="2400" b="1"/>
            </a:lvl2pPr>
            <a:lvl3pPr lvl="2" algn="ctr" rtl="0">
              <a:spcBef>
                <a:spcPts val="0"/>
              </a:spcBef>
              <a:spcAft>
                <a:spcPts val="0"/>
              </a:spcAft>
              <a:buSzPts val="2400"/>
              <a:buNone/>
              <a:defRPr sz="2400" b="1"/>
            </a:lvl3pPr>
            <a:lvl4pPr lvl="3" algn="ctr" rtl="0">
              <a:spcBef>
                <a:spcPts val="0"/>
              </a:spcBef>
              <a:spcAft>
                <a:spcPts val="0"/>
              </a:spcAft>
              <a:buSzPts val="2400"/>
              <a:buNone/>
              <a:defRPr sz="2400" b="1"/>
            </a:lvl4pPr>
            <a:lvl5pPr lvl="4" algn="ctr" rtl="0">
              <a:spcBef>
                <a:spcPts val="0"/>
              </a:spcBef>
              <a:spcAft>
                <a:spcPts val="0"/>
              </a:spcAft>
              <a:buSzPts val="2400"/>
              <a:buNone/>
              <a:defRPr sz="2400" b="1"/>
            </a:lvl5pPr>
            <a:lvl6pPr lvl="5" algn="ctr" rtl="0">
              <a:spcBef>
                <a:spcPts val="0"/>
              </a:spcBef>
              <a:spcAft>
                <a:spcPts val="0"/>
              </a:spcAft>
              <a:buSzPts val="2400"/>
              <a:buNone/>
              <a:defRPr sz="2400" b="1"/>
            </a:lvl6pPr>
            <a:lvl7pPr lvl="6" algn="ctr" rtl="0">
              <a:spcBef>
                <a:spcPts val="0"/>
              </a:spcBef>
              <a:spcAft>
                <a:spcPts val="0"/>
              </a:spcAft>
              <a:buSzPts val="2400"/>
              <a:buNone/>
              <a:defRPr sz="2400" b="1"/>
            </a:lvl7pPr>
            <a:lvl8pPr lvl="7" algn="ctr" rtl="0">
              <a:spcBef>
                <a:spcPts val="0"/>
              </a:spcBef>
              <a:spcAft>
                <a:spcPts val="0"/>
              </a:spcAft>
              <a:buSzPts val="2400"/>
              <a:buNone/>
              <a:defRPr sz="2400" b="1"/>
            </a:lvl8pPr>
            <a:lvl9pPr lvl="8" algn="ctr" rtl="0">
              <a:spcBef>
                <a:spcPts val="0"/>
              </a:spcBef>
              <a:spcAft>
                <a:spcPts val="0"/>
              </a:spcAft>
              <a:buSzPts val="2400"/>
              <a:buNone/>
              <a:defRPr sz="2400" b="1"/>
            </a:lvl9pPr>
          </a:lstStyle>
          <a:p>
            <a:endParaRPr/>
          </a:p>
        </p:txBody>
      </p:sp>
      <p:sp>
        <p:nvSpPr>
          <p:cNvPr id="66" name="Google Shape;66;p11"/>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1"/>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rtl="0">
              <a:buNone/>
              <a:defRPr sz="900">
                <a:latin typeface="Calibri"/>
                <a:ea typeface="Calibri"/>
                <a:cs typeface="Calibri"/>
                <a:sym typeface="Calibri"/>
              </a:defRPr>
            </a:lvl1pPr>
            <a:lvl2pPr lvl="1" rtl="0">
              <a:buNone/>
              <a:defRPr sz="900">
                <a:latin typeface="Calibri"/>
                <a:ea typeface="Calibri"/>
                <a:cs typeface="Calibri"/>
                <a:sym typeface="Calibri"/>
              </a:defRPr>
            </a:lvl2pPr>
            <a:lvl3pPr lvl="2" rtl="0">
              <a:buNone/>
              <a:defRPr sz="900">
                <a:latin typeface="Calibri"/>
                <a:ea typeface="Calibri"/>
                <a:cs typeface="Calibri"/>
                <a:sym typeface="Calibri"/>
              </a:defRPr>
            </a:lvl3pPr>
            <a:lvl4pPr lvl="3" rtl="0">
              <a:buNone/>
              <a:defRPr sz="900">
                <a:latin typeface="Calibri"/>
                <a:ea typeface="Calibri"/>
                <a:cs typeface="Calibri"/>
                <a:sym typeface="Calibri"/>
              </a:defRPr>
            </a:lvl4pPr>
            <a:lvl5pPr lvl="4" rtl="0">
              <a:buNone/>
              <a:defRPr sz="900">
                <a:latin typeface="Calibri"/>
                <a:ea typeface="Calibri"/>
                <a:cs typeface="Calibri"/>
                <a:sym typeface="Calibri"/>
              </a:defRPr>
            </a:lvl5pPr>
            <a:lvl6pPr lvl="5" rtl="0">
              <a:buNone/>
              <a:defRPr sz="900">
                <a:latin typeface="Calibri"/>
                <a:ea typeface="Calibri"/>
                <a:cs typeface="Calibri"/>
                <a:sym typeface="Calibri"/>
              </a:defRPr>
            </a:lvl6pPr>
            <a:lvl7pPr lvl="6" rtl="0">
              <a:buNone/>
              <a:defRPr sz="900">
                <a:latin typeface="Calibri"/>
                <a:ea typeface="Calibri"/>
                <a:cs typeface="Calibri"/>
                <a:sym typeface="Calibri"/>
              </a:defRPr>
            </a:lvl7pPr>
            <a:lvl8pPr lvl="7" rtl="0">
              <a:buNone/>
              <a:defRPr sz="900">
                <a:latin typeface="Calibri"/>
                <a:ea typeface="Calibri"/>
                <a:cs typeface="Calibri"/>
                <a:sym typeface="Calibri"/>
              </a:defRPr>
            </a:lvl8pPr>
            <a:lvl9pPr lvl="8" rtl="0">
              <a:buNone/>
              <a:defRPr sz="9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ussentiteldia 3">
  <p:cSld name="BLANK_1_3">
    <p:spTree>
      <p:nvGrpSpPr>
        <p:cNvPr id="1" name="Shape 68"/>
        <p:cNvGrpSpPr/>
        <p:nvPr/>
      </p:nvGrpSpPr>
      <p:grpSpPr>
        <a:xfrm>
          <a:off x="0" y="0"/>
          <a:ext cx="0" cy="0"/>
          <a:chOff x="0" y="0"/>
          <a:chExt cx="0" cy="0"/>
        </a:xfrm>
      </p:grpSpPr>
      <p:pic>
        <p:nvPicPr>
          <p:cNvPr id="69" name="Google Shape;69;p12"/>
          <p:cNvPicPr preferRelativeResize="0"/>
          <p:nvPr/>
        </p:nvPicPr>
        <p:blipFill rotWithShape="1">
          <a:blip r:embed="rId2">
            <a:alphaModFix/>
          </a:blip>
          <a:srcRect l="4950" r="30587"/>
          <a:stretch/>
        </p:blipFill>
        <p:spPr>
          <a:xfrm>
            <a:off x="-457202" y="0"/>
            <a:ext cx="4967373" cy="5143502"/>
          </a:xfrm>
          <a:prstGeom prst="rect">
            <a:avLst/>
          </a:prstGeom>
          <a:noFill/>
          <a:ln>
            <a:noFill/>
          </a:ln>
        </p:spPr>
      </p:pic>
      <p:cxnSp>
        <p:nvCxnSpPr>
          <p:cNvPr id="70" name="Google Shape;70;p12"/>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71" name="Google Shape;71;p12"/>
          <p:cNvSpPr txBox="1">
            <a:spLocks noGrp="1"/>
          </p:cNvSpPr>
          <p:nvPr>
            <p:ph type="title"/>
          </p:nvPr>
        </p:nvSpPr>
        <p:spPr>
          <a:xfrm>
            <a:off x="4825925" y="2049150"/>
            <a:ext cx="4045200" cy="10452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Clr>
                <a:schemeClr val="dk2"/>
              </a:buClr>
              <a:buSzPts val="2400"/>
              <a:buNone/>
              <a:defRPr sz="2400" b="1">
                <a:solidFill>
                  <a:schemeClr val="dk2"/>
                </a:solidFill>
              </a:defRPr>
            </a:lvl1pPr>
            <a:lvl2pPr lvl="1" algn="ctr" rtl="0">
              <a:spcBef>
                <a:spcPts val="0"/>
              </a:spcBef>
              <a:spcAft>
                <a:spcPts val="0"/>
              </a:spcAft>
              <a:buSzPts val="2400"/>
              <a:buNone/>
              <a:defRPr sz="2400" b="1"/>
            </a:lvl2pPr>
            <a:lvl3pPr lvl="2" algn="ctr" rtl="0">
              <a:spcBef>
                <a:spcPts val="0"/>
              </a:spcBef>
              <a:spcAft>
                <a:spcPts val="0"/>
              </a:spcAft>
              <a:buSzPts val="2400"/>
              <a:buNone/>
              <a:defRPr sz="2400" b="1"/>
            </a:lvl3pPr>
            <a:lvl4pPr lvl="3" algn="ctr" rtl="0">
              <a:spcBef>
                <a:spcPts val="0"/>
              </a:spcBef>
              <a:spcAft>
                <a:spcPts val="0"/>
              </a:spcAft>
              <a:buSzPts val="2400"/>
              <a:buNone/>
              <a:defRPr sz="2400" b="1"/>
            </a:lvl4pPr>
            <a:lvl5pPr lvl="4" algn="ctr" rtl="0">
              <a:spcBef>
                <a:spcPts val="0"/>
              </a:spcBef>
              <a:spcAft>
                <a:spcPts val="0"/>
              </a:spcAft>
              <a:buSzPts val="2400"/>
              <a:buNone/>
              <a:defRPr sz="2400" b="1"/>
            </a:lvl5pPr>
            <a:lvl6pPr lvl="5" algn="ctr" rtl="0">
              <a:spcBef>
                <a:spcPts val="0"/>
              </a:spcBef>
              <a:spcAft>
                <a:spcPts val="0"/>
              </a:spcAft>
              <a:buSzPts val="2400"/>
              <a:buNone/>
              <a:defRPr sz="2400" b="1"/>
            </a:lvl6pPr>
            <a:lvl7pPr lvl="6" algn="ctr" rtl="0">
              <a:spcBef>
                <a:spcPts val="0"/>
              </a:spcBef>
              <a:spcAft>
                <a:spcPts val="0"/>
              </a:spcAft>
              <a:buSzPts val="2400"/>
              <a:buNone/>
              <a:defRPr sz="2400" b="1"/>
            </a:lvl7pPr>
            <a:lvl8pPr lvl="7" algn="ctr" rtl="0">
              <a:spcBef>
                <a:spcPts val="0"/>
              </a:spcBef>
              <a:spcAft>
                <a:spcPts val="0"/>
              </a:spcAft>
              <a:buSzPts val="2400"/>
              <a:buNone/>
              <a:defRPr sz="2400" b="1"/>
            </a:lvl8pPr>
            <a:lvl9pPr lvl="8" algn="ctr" rtl="0">
              <a:spcBef>
                <a:spcPts val="0"/>
              </a:spcBef>
              <a:spcAft>
                <a:spcPts val="0"/>
              </a:spcAft>
              <a:buSzPts val="2400"/>
              <a:buNone/>
              <a:defRPr sz="2400" b="1"/>
            </a:lvl9pPr>
          </a:lstStyle>
          <a:p>
            <a:endParaRPr/>
          </a:p>
        </p:txBody>
      </p:sp>
      <p:sp>
        <p:nvSpPr>
          <p:cNvPr id="72" name="Google Shape;72;p12"/>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2"/>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rtl="0">
              <a:buNone/>
              <a:defRPr sz="900">
                <a:latin typeface="Calibri"/>
                <a:ea typeface="Calibri"/>
                <a:cs typeface="Calibri"/>
                <a:sym typeface="Calibri"/>
              </a:defRPr>
            </a:lvl1pPr>
            <a:lvl2pPr lvl="1" rtl="0">
              <a:buNone/>
              <a:defRPr sz="900">
                <a:latin typeface="Calibri"/>
                <a:ea typeface="Calibri"/>
                <a:cs typeface="Calibri"/>
                <a:sym typeface="Calibri"/>
              </a:defRPr>
            </a:lvl2pPr>
            <a:lvl3pPr lvl="2" rtl="0">
              <a:buNone/>
              <a:defRPr sz="900">
                <a:latin typeface="Calibri"/>
                <a:ea typeface="Calibri"/>
                <a:cs typeface="Calibri"/>
                <a:sym typeface="Calibri"/>
              </a:defRPr>
            </a:lvl3pPr>
            <a:lvl4pPr lvl="3" rtl="0">
              <a:buNone/>
              <a:defRPr sz="900">
                <a:latin typeface="Calibri"/>
                <a:ea typeface="Calibri"/>
                <a:cs typeface="Calibri"/>
                <a:sym typeface="Calibri"/>
              </a:defRPr>
            </a:lvl4pPr>
            <a:lvl5pPr lvl="4" rtl="0">
              <a:buNone/>
              <a:defRPr sz="900">
                <a:latin typeface="Calibri"/>
                <a:ea typeface="Calibri"/>
                <a:cs typeface="Calibri"/>
                <a:sym typeface="Calibri"/>
              </a:defRPr>
            </a:lvl5pPr>
            <a:lvl6pPr lvl="5" rtl="0">
              <a:buNone/>
              <a:defRPr sz="900">
                <a:latin typeface="Calibri"/>
                <a:ea typeface="Calibri"/>
                <a:cs typeface="Calibri"/>
                <a:sym typeface="Calibri"/>
              </a:defRPr>
            </a:lvl6pPr>
            <a:lvl7pPr lvl="6" rtl="0">
              <a:buNone/>
              <a:defRPr sz="900">
                <a:latin typeface="Calibri"/>
                <a:ea typeface="Calibri"/>
                <a:cs typeface="Calibri"/>
                <a:sym typeface="Calibri"/>
              </a:defRPr>
            </a:lvl7pPr>
            <a:lvl8pPr lvl="7" rtl="0">
              <a:buNone/>
              <a:defRPr sz="900">
                <a:latin typeface="Calibri"/>
                <a:ea typeface="Calibri"/>
                <a:cs typeface="Calibri"/>
                <a:sym typeface="Calibri"/>
              </a:defRPr>
            </a:lvl8pPr>
            <a:lvl9pPr lvl="8" rtl="0">
              <a:buNone/>
              <a:defRPr sz="9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ussentiteldia 2">
  <p:cSld name="BLANK_1_2">
    <p:spTree>
      <p:nvGrpSpPr>
        <p:cNvPr id="1" name="Shape 74"/>
        <p:cNvGrpSpPr/>
        <p:nvPr/>
      </p:nvGrpSpPr>
      <p:grpSpPr>
        <a:xfrm>
          <a:off x="0" y="0"/>
          <a:ext cx="0" cy="0"/>
          <a:chOff x="0" y="0"/>
          <a:chExt cx="0" cy="0"/>
        </a:xfrm>
      </p:grpSpPr>
      <p:pic>
        <p:nvPicPr>
          <p:cNvPr id="75" name="Google Shape;75;p13"/>
          <p:cNvPicPr preferRelativeResize="0"/>
          <p:nvPr/>
        </p:nvPicPr>
        <p:blipFill>
          <a:blip r:embed="rId2">
            <a:alphaModFix/>
          </a:blip>
          <a:stretch>
            <a:fillRect/>
          </a:stretch>
        </p:blipFill>
        <p:spPr>
          <a:xfrm>
            <a:off x="-54878" y="-1222590"/>
            <a:ext cx="4571849" cy="6859448"/>
          </a:xfrm>
          <a:prstGeom prst="rect">
            <a:avLst/>
          </a:prstGeom>
          <a:noFill/>
          <a:ln>
            <a:noFill/>
          </a:ln>
        </p:spPr>
      </p:pic>
      <p:cxnSp>
        <p:nvCxnSpPr>
          <p:cNvPr id="76" name="Google Shape;76;p13"/>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77" name="Google Shape;77;p13"/>
          <p:cNvSpPr txBox="1">
            <a:spLocks noGrp="1"/>
          </p:cNvSpPr>
          <p:nvPr>
            <p:ph type="title"/>
          </p:nvPr>
        </p:nvSpPr>
        <p:spPr>
          <a:xfrm>
            <a:off x="4825925" y="2049150"/>
            <a:ext cx="4045200" cy="10452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Clr>
                <a:schemeClr val="dk2"/>
              </a:buClr>
              <a:buSzPts val="2400"/>
              <a:buNone/>
              <a:defRPr sz="2400" b="1">
                <a:solidFill>
                  <a:schemeClr val="dk2"/>
                </a:solidFill>
              </a:defRPr>
            </a:lvl1pPr>
            <a:lvl2pPr lvl="1" algn="ctr" rtl="0">
              <a:spcBef>
                <a:spcPts val="0"/>
              </a:spcBef>
              <a:spcAft>
                <a:spcPts val="0"/>
              </a:spcAft>
              <a:buSzPts val="2400"/>
              <a:buNone/>
              <a:defRPr sz="2400" b="1"/>
            </a:lvl2pPr>
            <a:lvl3pPr lvl="2" algn="ctr" rtl="0">
              <a:spcBef>
                <a:spcPts val="0"/>
              </a:spcBef>
              <a:spcAft>
                <a:spcPts val="0"/>
              </a:spcAft>
              <a:buSzPts val="2400"/>
              <a:buNone/>
              <a:defRPr sz="2400" b="1"/>
            </a:lvl3pPr>
            <a:lvl4pPr lvl="3" algn="ctr" rtl="0">
              <a:spcBef>
                <a:spcPts val="0"/>
              </a:spcBef>
              <a:spcAft>
                <a:spcPts val="0"/>
              </a:spcAft>
              <a:buSzPts val="2400"/>
              <a:buNone/>
              <a:defRPr sz="2400" b="1"/>
            </a:lvl4pPr>
            <a:lvl5pPr lvl="4" algn="ctr" rtl="0">
              <a:spcBef>
                <a:spcPts val="0"/>
              </a:spcBef>
              <a:spcAft>
                <a:spcPts val="0"/>
              </a:spcAft>
              <a:buSzPts val="2400"/>
              <a:buNone/>
              <a:defRPr sz="2400" b="1"/>
            </a:lvl5pPr>
            <a:lvl6pPr lvl="5" algn="ctr" rtl="0">
              <a:spcBef>
                <a:spcPts val="0"/>
              </a:spcBef>
              <a:spcAft>
                <a:spcPts val="0"/>
              </a:spcAft>
              <a:buSzPts val="2400"/>
              <a:buNone/>
              <a:defRPr sz="2400" b="1"/>
            </a:lvl6pPr>
            <a:lvl7pPr lvl="6" algn="ctr" rtl="0">
              <a:spcBef>
                <a:spcPts val="0"/>
              </a:spcBef>
              <a:spcAft>
                <a:spcPts val="0"/>
              </a:spcAft>
              <a:buSzPts val="2400"/>
              <a:buNone/>
              <a:defRPr sz="2400" b="1"/>
            </a:lvl7pPr>
            <a:lvl8pPr lvl="7" algn="ctr" rtl="0">
              <a:spcBef>
                <a:spcPts val="0"/>
              </a:spcBef>
              <a:spcAft>
                <a:spcPts val="0"/>
              </a:spcAft>
              <a:buSzPts val="2400"/>
              <a:buNone/>
              <a:defRPr sz="2400" b="1"/>
            </a:lvl8pPr>
            <a:lvl9pPr lvl="8" algn="ctr" rtl="0">
              <a:spcBef>
                <a:spcPts val="0"/>
              </a:spcBef>
              <a:spcAft>
                <a:spcPts val="0"/>
              </a:spcAft>
              <a:buSzPts val="2400"/>
              <a:buNone/>
              <a:defRPr sz="2400" b="1"/>
            </a:lvl9pPr>
          </a:lstStyle>
          <a:p>
            <a:endParaRPr/>
          </a:p>
        </p:txBody>
      </p:sp>
      <p:sp>
        <p:nvSpPr>
          <p:cNvPr id="78" name="Google Shape;78;p13"/>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rtl="0">
              <a:buNone/>
              <a:defRPr sz="900">
                <a:latin typeface="Calibri"/>
                <a:ea typeface="Calibri"/>
                <a:cs typeface="Calibri"/>
                <a:sym typeface="Calibri"/>
              </a:defRPr>
            </a:lvl1pPr>
            <a:lvl2pPr lvl="1" rtl="0">
              <a:buNone/>
              <a:defRPr sz="900">
                <a:latin typeface="Calibri"/>
                <a:ea typeface="Calibri"/>
                <a:cs typeface="Calibri"/>
                <a:sym typeface="Calibri"/>
              </a:defRPr>
            </a:lvl2pPr>
            <a:lvl3pPr lvl="2" rtl="0">
              <a:buNone/>
              <a:defRPr sz="900">
                <a:latin typeface="Calibri"/>
                <a:ea typeface="Calibri"/>
                <a:cs typeface="Calibri"/>
                <a:sym typeface="Calibri"/>
              </a:defRPr>
            </a:lvl3pPr>
            <a:lvl4pPr lvl="3" rtl="0">
              <a:buNone/>
              <a:defRPr sz="900">
                <a:latin typeface="Calibri"/>
                <a:ea typeface="Calibri"/>
                <a:cs typeface="Calibri"/>
                <a:sym typeface="Calibri"/>
              </a:defRPr>
            </a:lvl4pPr>
            <a:lvl5pPr lvl="4" rtl="0">
              <a:buNone/>
              <a:defRPr sz="900">
                <a:latin typeface="Calibri"/>
                <a:ea typeface="Calibri"/>
                <a:cs typeface="Calibri"/>
                <a:sym typeface="Calibri"/>
              </a:defRPr>
            </a:lvl5pPr>
            <a:lvl6pPr lvl="5" rtl="0">
              <a:buNone/>
              <a:defRPr sz="900">
                <a:latin typeface="Calibri"/>
                <a:ea typeface="Calibri"/>
                <a:cs typeface="Calibri"/>
                <a:sym typeface="Calibri"/>
              </a:defRPr>
            </a:lvl6pPr>
            <a:lvl7pPr lvl="6" rtl="0">
              <a:buNone/>
              <a:defRPr sz="900">
                <a:latin typeface="Calibri"/>
                <a:ea typeface="Calibri"/>
                <a:cs typeface="Calibri"/>
                <a:sym typeface="Calibri"/>
              </a:defRPr>
            </a:lvl7pPr>
            <a:lvl8pPr lvl="7" rtl="0">
              <a:buNone/>
              <a:defRPr sz="900">
                <a:latin typeface="Calibri"/>
                <a:ea typeface="Calibri"/>
                <a:cs typeface="Calibri"/>
                <a:sym typeface="Calibri"/>
              </a:defRPr>
            </a:lvl8pPr>
            <a:lvl9pPr lvl="8" rtl="0">
              <a:buNone/>
              <a:defRPr sz="9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aslide met foto als achtergrond">
  <p:cSld name="BLANK_2">
    <p:spTree>
      <p:nvGrpSpPr>
        <p:cNvPr id="1" name="Shape 80"/>
        <p:cNvGrpSpPr/>
        <p:nvPr/>
      </p:nvGrpSpPr>
      <p:grpSpPr>
        <a:xfrm>
          <a:off x="0" y="0"/>
          <a:ext cx="0" cy="0"/>
          <a:chOff x="0" y="0"/>
          <a:chExt cx="0" cy="0"/>
        </a:xfrm>
      </p:grpSpPr>
      <p:sp>
        <p:nvSpPr>
          <p:cNvPr id="81" name="Google Shape;81;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pic>
        <p:nvPicPr>
          <p:cNvPr id="82" name="Google Shape;82;p14"/>
          <p:cNvPicPr preferRelativeResize="0"/>
          <p:nvPr/>
        </p:nvPicPr>
        <p:blipFill rotWithShape="1">
          <a:blip r:embed="rId2">
            <a:alphaModFix/>
          </a:blip>
          <a:srcRect b="10984"/>
          <a:stretch/>
        </p:blipFill>
        <p:spPr>
          <a:xfrm>
            <a:off x="152400" y="0"/>
            <a:ext cx="8991601" cy="5335738"/>
          </a:xfrm>
          <a:prstGeom prst="rect">
            <a:avLst/>
          </a:prstGeom>
          <a:noFill/>
          <a:ln>
            <a:noFill/>
          </a:ln>
        </p:spPr>
      </p:pic>
      <p:sp>
        <p:nvSpPr>
          <p:cNvPr id="83" name="Google Shape;83;p14"/>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4"/>
          <p:cNvSpPr/>
          <p:nvPr/>
        </p:nvSpPr>
        <p:spPr>
          <a:xfrm>
            <a:off x="395025" y="361325"/>
            <a:ext cx="1169100" cy="4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85" name="Google Shape;8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000"/>
              <a:buNone/>
              <a:defRPr sz="2000" b="1">
                <a:solidFill>
                  <a:srgbClr val="FFFFFF"/>
                </a:solidFill>
              </a:defRPr>
            </a:lvl1pPr>
            <a:lvl2pPr lvl="1" rtl="0">
              <a:spcBef>
                <a:spcPts val="0"/>
              </a:spcBef>
              <a:spcAft>
                <a:spcPts val="0"/>
              </a:spcAft>
              <a:buClr>
                <a:srgbClr val="FFFFFF"/>
              </a:buClr>
              <a:buSzPts val="1800"/>
              <a:buNone/>
              <a:defRPr sz="1800" b="1">
                <a:solidFill>
                  <a:srgbClr val="FFFFFF"/>
                </a:solidFill>
              </a:defRPr>
            </a:lvl2pPr>
            <a:lvl3pPr lvl="2" rtl="0">
              <a:spcBef>
                <a:spcPts val="0"/>
              </a:spcBef>
              <a:spcAft>
                <a:spcPts val="0"/>
              </a:spcAft>
              <a:buClr>
                <a:srgbClr val="FFFFFF"/>
              </a:buClr>
              <a:buSzPts val="1800"/>
              <a:buNone/>
              <a:defRPr sz="1800" b="1">
                <a:solidFill>
                  <a:srgbClr val="FFFFFF"/>
                </a:solidFill>
              </a:defRPr>
            </a:lvl3pPr>
            <a:lvl4pPr lvl="3" rtl="0">
              <a:spcBef>
                <a:spcPts val="0"/>
              </a:spcBef>
              <a:spcAft>
                <a:spcPts val="0"/>
              </a:spcAft>
              <a:buClr>
                <a:srgbClr val="FFFFFF"/>
              </a:buClr>
              <a:buSzPts val="1800"/>
              <a:buNone/>
              <a:defRPr sz="1800" b="1">
                <a:solidFill>
                  <a:srgbClr val="FFFFFF"/>
                </a:solidFill>
              </a:defRPr>
            </a:lvl4pPr>
            <a:lvl5pPr lvl="4" rtl="0">
              <a:spcBef>
                <a:spcPts val="0"/>
              </a:spcBef>
              <a:spcAft>
                <a:spcPts val="0"/>
              </a:spcAft>
              <a:buClr>
                <a:srgbClr val="FFFFFF"/>
              </a:buClr>
              <a:buSzPts val="1800"/>
              <a:buNone/>
              <a:defRPr sz="1800" b="1">
                <a:solidFill>
                  <a:srgbClr val="FFFFFF"/>
                </a:solidFill>
              </a:defRPr>
            </a:lvl5pPr>
            <a:lvl6pPr lvl="5" rtl="0">
              <a:spcBef>
                <a:spcPts val="0"/>
              </a:spcBef>
              <a:spcAft>
                <a:spcPts val="0"/>
              </a:spcAft>
              <a:buClr>
                <a:srgbClr val="FFFFFF"/>
              </a:buClr>
              <a:buSzPts val="1800"/>
              <a:buNone/>
              <a:defRPr sz="1800" b="1">
                <a:solidFill>
                  <a:srgbClr val="FFFFFF"/>
                </a:solidFill>
              </a:defRPr>
            </a:lvl6pPr>
            <a:lvl7pPr lvl="6" rtl="0">
              <a:spcBef>
                <a:spcPts val="0"/>
              </a:spcBef>
              <a:spcAft>
                <a:spcPts val="0"/>
              </a:spcAft>
              <a:buClr>
                <a:srgbClr val="FFFFFF"/>
              </a:buClr>
              <a:buSzPts val="1800"/>
              <a:buNone/>
              <a:defRPr sz="1800" b="1">
                <a:solidFill>
                  <a:srgbClr val="FFFFFF"/>
                </a:solidFill>
              </a:defRPr>
            </a:lvl7pPr>
            <a:lvl8pPr lvl="7" rtl="0">
              <a:spcBef>
                <a:spcPts val="0"/>
              </a:spcBef>
              <a:spcAft>
                <a:spcPts val="0"/>
              </a:spcAft>
              <a:buClr>
                <a:srgbClr val="FFFFFF"/>
              </a:buClr>
              <a:buSzPts val="1800"/>
              <a:buNone/>
              <a:defRPr sz="1800" b="1">
                <a:solidFill>
                  <a:srgbClr val="FFFFFF"/>
                </a:solidFill>
              </a:defRPr>
            </a:lvl8pPr>
            <a:lvl9pPr lvl="8" rtl="0">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dia 1">
  <p:cSld name="TITLE_1">
    <p:spTree>
      <p:nvGrpSpPr>
        <p:cNvPr id="1"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0" y="0"/>
            <a:ext cx="9143997" cy="6094524"/>
          </a:xfrm>
          <a:prstGeom prst="rect">
            <a:avLst/>
          </a:prstGeom>
          <a:noFill/>
          <a:ln>
            <a:noFill/>
          </a:ln>
        </p:spPr>
      </p:pic>
      <p:sp>
        <p:nvSpPr>
          <p:cNvPr id="18" name="Google Shape;18;p3"/>
          <p:cNvSpPr txBox="1">
            <a:spLocks noGrp="1"/>
          </p:cNvSpPr>
          <p:nvPr>
            <p:ph type="ctrTitle"/>
          </p:nvPr>
        </p:nvSpPr>
        <p:spPr>
          <a:xfrm>
            <a:off x="3750150" y="3196000"/>
            <a:ext cx="5082300" cy="12015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FFFF"/>
              </a:buClr>
              <a:buSzPts val="3200"/>
              <a:buFont typeface="Calibri"/>
              <a:buNone/>
              <a:defRPr sz="3200" b="1">
                <a:solidFill>
                  <a:srgbClr val="FFFFFF"/>
                </a:solidFill>
                <a:latin typeface="Calibri"/>
                <a:ea typeface="Calibri"/>
                <a:cs typeface="Calibri"/>
                <a:sym typeface="Calibri"/>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9" name="Google Shape;19;p3"/>
          <p:cNvSpPr txBox="1">
            <a:spLocks noGrp="1"/>
          </p:cNvSpPr>
          <p:nvPr>
            <p:ph type="subTitle" idx="1"/>
          </p:nvPr>
        </p:nvSpPr>
        <p:spPr>
          <a:xfrm>
            <a:off x="3359175" y="4672525"/>
            <a:ext cx="5473200" cy="451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20" name="Google Shape;20;p3"/>
          <p:cNvPicPr preferRelativeResize="0"/>
          <p:nvPr/>
        </p:nvPicPr>
        <p:blipFill>
          <a:blip r:embed="rId3">
            <a:alphaModFix/>
          </a:blip>
          <a:stretch>
            <a:fillRect/>
          </a:stretch>
        </p:blipFill>
        <p:spPr>
          <a:xfrm>
            <a:off x="304800" y="4367225"/>
            <a:ext cx="1267100" cy="612100"/>
          </a:xfrm>
          <a:prstGeom prst="rect">
            <a:avLst/>
          </a:prstGeom>
          <a:noFill/>
          <a:ln>
            <a:noFill/>
          </a:ln>
        </p:spPr>
      </p:pic>
      <p:pic>
        <p:nvPicPr>
          <p:cNvPr id="21" name="Google Shape;21;p3"/>
          <p:cNvPicPr preferRelativeResize="0"/>
          <p:nvPr/>
        </p:nvPicPr>
        <p:blipFill>
          <a:blip r:embed="rId4">
            <a:alphaModFix/>
          </a:blip>
          <a:stretch>
            <a:fillRect/>
          </a:stretch>
        </p:blipFill>
        <p:spPr>
          <a:xfrm>
            <a:off x="304800" y="238125"/>
            <a:ext cx="1857375" cy="733425"/>
          </a:xfrm>
          <a:prstGeom prst="rect">
            <a:avLst/>
          </a:prstGeom>
          <a:noFill/>
          <a:ln>
            <a:noFill/>
          </a:ln>
        </p:spPr>
      </p:pic>
      <p:sp>
        <p:nvSpPr>
          <p:cNvPr id="22" name="Google Shape;22;p3"/>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3185">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004B53"/>
              </a:buClr>
              <a:buSzPts val="2000"/>
              <a:buNone/>
              <a:defRPr sz="2000" b="1">
                <a:solidFill>
                  <a:srgbClr val="004B53"/>
                </a:solidFill>
              </a:defRPr>
            </a:lvl1pPr>
            <a:lvl2pPr lvl="1">
              <a:spcBef>
                <a:spcPts val="0"/>
              </a:spcBef>
              <a:spcAft>
                <a:spcPts val="0"/>
              </a:spcAft>
              <a:buClr>
                <a:srgbClr val="004B53"/>
              </a:buClr>
              <a:buSzPts val="1800"/>
              <a:buNone/>
              <a:defRPr sz="1800" b="1">
                <a:solidFill>
                  <a:srgbClr val="004B53"/>
                </a:solidFill>
              </a:defRPr>
            </a:lvl2pPr>
            <a:lvl3pPr lvl="2">
              <a:spcBef>
                <a:spcPts val="0"/>
              </a:spcBef>
              <a:spcAft>
                <a:spcPts val="0"/>
              </a:spcAft>
              <a:buClr>
                <a:srgbClr val="004B53"/>
              </a:buClr>
              <a:buSzPts val="1800"/>
              <a:buNone/>
              <a:defRPr sz="1800" b="1">
                <a:solidFill>
                  <a:srgbClr val="004B53"/>
                </a:solidFill>
              </a:defRPr>
            </a:lvl3pPr>
            <a:lvl4pPr lvl="3">
              <a:spcBef>
                <a:spcPts val="0"/>
              </a:spcBef>
              <a:spcAft>
                <a:spcPts val="0"/>
              </a:spcAft>
              <a:buClr>
                <a:srgbClr val="004B53"/>
              </a:buClr>
              <a:buSzPts val="1800"/>
              <a:buNone/>
              <a:defRPr sz="1800" b="1">
                <a:solidFill>
                  <a:srgbClr val="004B53"/>
                </a:solidFill>
              </a:defRPr>
            </a:lvl4pPr>
            <a:lvl5pPr lvl="4">
              <a:spcBef>
                <a:spcPts val="0"/>
              </a:spcBef>
              <a:spcAft>
                <a:spcPts val="0"/>
              </a:spcAft>
              <a:buClr>
                <a:srgbClr val="004B53"/>
              </a:buClr>
              <a:buSzPts val="1800"/>
              <a:buNone/>
              <a:defRPr sz="1800" b="1">
                <a:solidFill>
                  <a:srgbClr val="004B53"/>
                </a:solidFill>
              </a:defRPr>
            </a:lvl5pPr>
            <a:lvl6pPr lvl="5">
              <a:spcBef>
                <a:spcPts val="0"/>
              </a:spcBef>
              <a:spcAft>
                <a:spcPts val="0"/>
              </a:spcAft>
              <a:buClr>
                <a:srgbClr val="004B53"/>
              </a:buClr>
              <a:buSzPts val="1800"/>
              <a:buNone/>
              <a:defRPr sz="1800" b="1">
                <a:solidFill>
                  <a:srgbClr val="004B53"/>
                </a:solidFill>
              </a:defRPr>
            </a:lvl6pPr>
            <a:lvl7pPr lvl="6">
              <a:spcBef>
                <a:spcPts val="0"/>
              </a:spcBef>
              <a:spcAft>
                <a:spcPts val="0"/>
              </a:spcAft>
              <a:buClr>
                <a:srgbClr val="004B53"/>
              </a:buClr>
              <a:buSzPts val="1800"/>
              <a:buNone/>
              <a:defRPr sz="1800" b="1">
                <a:solidFill>
                  <a:srgbClr val="004B53"/>
                </a:solidFill>
              </a:defRPr>
            </a:lvl7pPr>
            <a:lvl8pPr lvl="7">
              <a:spcBef>
                <a:spcPts val="0"/>
              </a:spcBef>
              <a:spcAft>
                <a:spcPts val="0"/>
              </a:spcAft>
              <a:buClr>
                <a:srgbClr val="004B53"/>
              </a:buClr>
              <a:buSzPts val="1800"/>
              <a:buNone/>
              <a:defRPr sz="1800" b="1">
                <a:solidFill>
                  <a:srgbClr val="004B53"/>
                </a:solidFill>
              </a:defRPr>
            </a:lvl8pPr>
            <a:lvl9pPr lvl="8">
              <a:spcBef>
                <a:spcPts val="0"/>
              </a:spcBef>
              <a:spcAft>
                <a:spcPts val="0"/>
              </a:spcAft>
              <a:buClr>
                <a:srgbClr val="004B53"/>
              </a:buClr>
              <a:buSzPts val="1800"/>
              <a:buNone/>
              <a:defRPr sz="1800" b="1">
                <a:solidFill>
                  <a:srgbClr val="004B53"/>
                </a:solidFill>
              </a:defRPr>
            </a:lvl9pPr>
          </a:lstStyle>
          <a:p>
            <a:endParaRPr/>
          </a:p>
        </p:txBody>
      </p:sp>
      <p:sp>
        <p:nvSpPr>
          <p:cNvPr id="25" name="Google Shape;25;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rgbClr val="004D5C"/>
              </a:buClr>
              <a:buSzPts val="1800"/>
              <a:buChar char="●"/>
              <a:defRPr/>
            </a:lvl1pPr>
            <a:lvl2pPr marL="914400" lvl="1" indent="-317500">
              <a:spcBef>
                <a:spcPts val="1600"/>
              </a:spcBef>
              <a:spcAft>
                <a:spcPts val="0"/>
              </a:spcAft>
              <a:buClr>
                <a:srgbClr val="004D5C"/>
              </a:buClr>
              <a:buSzPts val="1400"/>
              <a:buChar char="●"/>
              <a:defRPr/>
            </a:lvl2pPr>
            <a:lvl3pPr marL="1371600" lvl="2" indent="-304800">
              <a:spcBef>
                <a:spcPts val="1600"/>
              </a:spcBef>
              <a:spcAft>
                <a:spcPts val="0"/>
              </a:spcAft>
              <a:buClr>
                <a:srgbClr val="004D5C"/>
              </a:buClr>
              <a:buSzPts val="1200"/>
              <a:buChar char="●"/>
              <a:defRPr sz="1200"/>
            </a:lvl3pPr>
            <a:lvl4pPr marL="1828800" lvl="3" indent="-304800">
              <a:spcBef>
                <a:spcPts val="1600"/>
              </a:spcBef>
              <a:spcAft>
                <a:spcPts val="0"/>
              </a:spcAft>
              <a:buClr>
                <a:srgbClr val="004D5C"/>
              </a:buClr>
              <a:buSzPts val="1200"/>
              <a:buChar char="●"/>
              <a:defRPr sz="1200"/>
            </a:lvl4pPr>
            <a:lvl5pPr marL="2286000" lvl="4" indent="-304800">
              <a:spcBef>
                <a:spcPts val="1600"/>
              </a:spcBef>
              <a:spcAft>
                <a:spcPts val="0"/>
              </a:spcAft>
              <a:buClr>
                <a:srgbClr val="004D5C"/>
              </a:buClr>
              <a:buSzPts val="1200"/>
              <a:buChar char="●"/>
              <a:defRPr sz="1200"/>
            </a:lvl5pPr>
            <a:lvl6pPr marL="2743200" lvl="5" indent="-304800">
              <a:spcBef>
                <a:spcPts val="1600"/>
              </a:spcBef>
              <a:spcAft>
                <a:spcPts val="0"/>
              </a:spcAft>
              <a:buClr>
                <a:srgbClr val="004D5C"/>
              </a:buClr>
              <a:buSzPts val="1200"/>
              <a:buChar char="●"/>
              <a:defRPr sz="1200"/>
            </a:lvl6pPr>
            <a:lvl7pPr marL="3200400" lvl="6" indent="-304800">
              <a:spcBef>
                <a:spcPts val="1600"/>
              </a:spcBef>
              <a:spcAft>
                <a:spcPts val="0"/>
              </a:spcAft>
              <a:buClr>
                <a:srgbClr val="004D5C"/>
              </a:buClr>
              <a:buSzPts val="1200"/>
              <a:buChar char="●"/>
              <a:defRPr sz="1200"/>
            </a:lvl7pPr>
            <a:lvl8pPr marL="3657600" lvl="7" indent="-304800">
              <a:spcBef>
                <a:spcPts val="1600"/>
              </a:spcBef>
              <a:spcAft>
                <a:spcPts val="0"/>
              </a:spcAft>
              <a:buClr>
                <a:srgbClr val="004D5C"/>
              </a:buClr>
              <a:buSzPts val="1200"/>
              <a:buChar char="●"/>
              <a:defRPr sz="1200"/>
            </a:lvl8pPr>
            <a:lvl9pPr marL="4114800" lvl="8" indent="-304800">
              <a:spcBef>
                <a:spcPts val="1600"/>
              </a:spcBef>
              <a:spcAft>
                <a:spcPts val="1600"/>
              </a:spcAft>
              <a:buClr>
                <a:srgbClr val="004D5C"/>
              </a:buClr>
              <a:buSzPts val="1200"/>
              <a:buChar char="●"/>
              <a:defRPr sz="1200"/>
            </a:lvl9pPr>
          </a:lstStyle>
          <a:p>
            <a:endParaRPr/>
          </a:p>
        </p:txBody>
      </p:sp>
      <p:sp>
        <p:nvSpPr>
          <p:cNvPr id="26" name="Google Shape;26;p4"/>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7" name="Google Shape;27;p4"/>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txBox="1"/>
          <p:nvPr/>
        </p:nvSpPr>
        <p:spPr>
          <a:xfrm>
            <a:off x="8748750" y="4916875"/>
            <a:ext cx="226500" cy="17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9" name="Google Shape;29;p4"/>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a:buNone/>
              <a:defRPr sz="900">
                <a:latin typeface="Calibri"/>
                <a:ea typeface="Calibri"/>
                <a:cs typeface="Calibri"/>
                <a:sym typeface="Calibri"/>
              </a:defRPr>
            </a:lvl1pPr>
            <a:lvl2pPr lvl="1">
              <a:buNone/>
              <a:defRPr sz="900">
                <a:latin typeface="Calibri"/>
                <a:ea typeface="Calibri"/>
                <a:cs typeface="Calibri"/>
                <a:sym typeface="Calibri"/>
              </a:defRPr>
            </a:lvl2pPr>
            <a:lvl3pPr lvl="2">
              <a:buNone/>
              <a:defRPr sz="900">
                <a:latin typeface="Calibri"/>
                <a:ea typeface="Calibri"/>
                <a:cs typeface="Calibri"/>
                <a:sym typeface="Calibri"/>
              </a:defRPr>
            </a:lvl3pPr>
            <a:lvl4pPr lvl="3">
              <a:buNone/>
              <a:defRPr sz="900">
                <a:latin typeface="Calibri"/>
                <a:ea typeface="Calibri"/>
                <a:cs typeface="Calibri"/>
                <a:sym typeface="Calibri"/>
              </a:defRPr>
            </a:lvl4pPr>
            <a:lvl5pPr lvl="4">
              <a:buNone/>
              <a:defRPr sz="900">
                <a:latin typeface="Calibri"/>
                <a:ea typeface="Calibri"/>
                <a:cs typeface="Calibri"/>
                <a:sym typeface="Calibri"/>
              </a:defRPr>
            </a:lvl5pPr>
            <a:lvl6pPr lvl="5">
              <a:buNone/>
              <a:defRPr sz="900">
                <a:latin typeface="Calibri"/>
                <a:ea typeface="Calibri"/>
                <a:cs typeface="Calibri"/>
                <a:sym typeface="Calibri"/>
              </a:defRPr>
            </a:lvl6pPr>
            <a:lvl7pPr lvl="6">
              <a:buNone/>
              <a:defRPr sz="900">
                <a:latin typeface="Calibri"/>
                <a:ea typeface="Calibri"/>
                <a:cs typeface="Calibri"/>
                <a:sym typeface="Calibri"/>
              </a:defRPr>
            </a:lvl7pPr>
            <a:lvl8pPr lvl="7">
              <a:buNone/>
              <a:defRPr sz="900">
                <a:latin typeface="Calibri"/>
                <a:ea typeface="Calibri"/>
                <a:cs typeface="Calibri"/>
                <a:sym typeface="Calibri"/>
              </a:defRPr>
            </a:lvl8pPr>
            <a:lvl9pPr lvl="8">
              <a:buNone/>
              <a:defRPr sz="9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004D5C"/>
              </a:buClr>
              <a:buSzPts val="2000"/>
              <a:buNone/>
              <a:defRPr sz="2000" b="1">
                <a:solidFill>
                  <a:srgbClr val="004D5C"/>
                </a:solidFill>
              </a:defRPr>
            </a:lvl1pPr>
            <a:lvl2pPr lvl="1">
              <a:spcBef>
                <a:spcPts val="0"/>
              </a:spcBef>
              <a:spcAft>
                <a:spcPts val="0"/>
              </a:spcAft>
              <a:buClr>
                <a:srgbClr val="004B53"/>
              </a:buClr>
              <a:buSzPts val="2000"/>
              <a:buNone/>
              <a:defRPr sz="2000">
                <a:solidFill>
                  <a:srgbClr val="004B53"/>
                </a:solidFill>
              </a:defRPr>
            </a:lvl2pPr>
            <a:lvl3pPr lvl="2">
              <a:spcBef>
                <a:spcPts val="0"/>
              </a:spcBef>
              <a:spcAft>
                <a:spcPts val="0"/>
              </a:spcAft>
              <a:buClr>
                <a:srgbClr val="004B53"/>
              </a:buClr>
              <a:buSzPts val="2000"/>
              <a:buNone/>
              <a:defRPr sz="2000">
                <a:solidFill>
                  <a:srgbClr val="004B53"/>
                </a:solidFill>
              </a:defRPr>
            </a:lvl3pPr>
            <a:lvl4pPr lvl="3">
              <a:spcBef>
                <a:spcPts val="0"/>
              </a:spcBef>
              <a:spcAft>
                <a:spcPts val="0"/>
              </a:spcAft>
              <a:buClr>
                <a:srgbClr val="004B53"/>
              </a:buClr>
              <a:buSzPts val="2000"/>
              <a:buNone/>
              <a:defRPr sz="2000">
                <a:solidFill>
                  <a:srgbClr val="004B53"/>
                </a:solidFill>
              </a:defRPr>
            </a:lvl4pPr>
            <a:lvl5pPr lvl="4">
              <a:spcBef>
                <a:spcPts val="0"/>
              </a:spcBef>
              <a:spcAft>
                <a:spcPts val="0"/>
              </a:spcAft>
              <a:buClr>
                <a:srgbClr val="004B53"/>
              </a:buClr>
              <a:buSzPts val="2000"/>
              <a:buNone/>
              <a:defRPr sz="2000">
                <a:solidFill>
                  <a:srgbClr val="004B53"/>
                </a:solidFill>
              </a:defRPr>
            </a:lvl5pPr>
            <a:lvl6pPr lvl="5">
              <a:spcBef>
                <a:spcPts val="0"/>
              </a:spcBef>
              <a:spcAft>
                <a:spcPts val="0"/>
              </a:spcAft>
              <a:buClr>
                <a:srgbClr val="004B53"/>
              </a:buClr>
              <a:buSzPts val="2000"/>
              <a:buNone/>
              <a:defRPr sz="2000">
                <a:solidFill>
                  <a:srgbClr val="004B53"/>
                </a:solidFill>
              </a:defRPr>
            </a:lvl6pPr>
            <a:lvl7pPr lvl="6">
              <a:spcBef>
                <a:spcPts val="0"/>
              </a:spcBef>
              <a:spcAft>
                <a:spcPts val="0"/>
              </a:spcAft>
              <a:buClr>
                <a:srgbClr val="004B53"/>
              </a:buClr>
              <a:buSzPts val="2000"/>
              <a:buNone/>
              <a:defRPr sz="2000">
                <a:solidFill>
                  <a:srgbClr val="004B53"/>
                </a:solidFill>
              </a:defRPr>
            </a:lvl7pPr>
            <a:lvl8pPr lvl="7">
              <a:spcBef>
                <a:spcPts val="0"/>
              </a:spcBef>
              <a:spcAft>
                <a:spcPts val="0"/>
              </a:spcAft>
              <a:buClr>
                <a:srgbClr val="004B53"/>
              </a:buClr>
              <a:buSzPts val="2000"/>
              <a:buNone/>
              <a:defRPr sz="2000">
                <a:solidFill>
                  <a:srgbClr val="004B53"/>
                </a:solidFill>
              </a:defRPr>
            </a:lvl8pPr>
            <a:lvl9pPr lvl="8">
              <a:spcBef>
                <a:spcPts val="0"/>
              </a:spcBef>
              <a:spcAft>
                <a:spcPts val="0"/>
              </a:spcAft>
              <a:buClr>
                <a:srgbClr val="004B53"/>
              </a:buClr>
              <a:buSzPts val="2000"/>
              <a:buNone/>
              <a:defRPr sz="2000">
                <a:solidFill>
                  <a:srgbClr val="004B53"/>
                </a:solidFill>
              </a:defRPr>
            </a:lvl9pPr>
          </a:lstStyle>
          <a:p>
            <a:endParaRPr/>
          </a:p>
        </p:txBody>
      </p:sp>
      <p:sp>
        <p:nvSpPr>
          <p:cNvPr id="32" name="Google Shape;3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rgbClr val="004D5C"/>
              </a:buClr>
              <a:buSzPts val="1800"/>
              <a:buChar char="●"/>
              <a:defRPr/>
            </a:lvl1pPr>
            <a:lvl2pPr marL="914400" lvl="1" indent="-317500">
              <a:spcBef>
                <a:spcPts val="1600"/>
              </a:spcBef>
              <a:spcAft>
                <a:spcPts val="0"/>
              </a:spcAft>
              <a:buClr>
                <a:srgbClr val="004D5C"/>
              </a:buClr>
              <a:buSzPts val="1400"/>
              <a:buChar char="●"/>
              <a:defRPr/>
            </a:lvl2pPr>
            <a:lvl3pPr marL="1371600" lvl="2" indent="-304800">
              <a:spcBef>
                <a:spcPts val="1600"/>
              </a:spcBef>
              <a:spcAft>
                <a:spcPts val="0"/>
              </a:spcAft>
              <a:buClr>
                <a:srgbClr val="004D5C"/>
              </a:buClr>
              <a:buSzPts val="1200"/>
              <a:buChar char="●"/>
              <a:defRPr sz="1200"/>
            </a:lvl3pPr>
            <a:lvl4pPr marL="1828800" lvl="3" indent="-304800">
              <a:spcBef>
                <a:spcPts val="1600"/>
              </a:spcBef>
              <a:spcAft>
                <a:spcPts val="0"/>
              </a:spcAft>
              <a:buClr>
                <a:srgbClr val="004D5C"/>
              </a:buClr>
              <a:buSzPts val="1200"/>
              <a:buChar char="●"/>
              <a:defRPr sz="1200"/>
            </a:lvl4pPr>
            <a:lvl5pPr marL="2286000" lvl="4" indent="-304800">
              <a:spcBef>
                <a:spcPts val="1600"/>
              </a:spcBef>
              <a:spcAft>
                <a:spcPts val="0"/>
              </a:spcAft>
              <a:buClr>
                <a:srgbClr val="004D5C"/>
              </a:buClr>
              <a:buSzPts val="1200"/>
              <a:buChar char="●"/>
              <a:defRPr sz="1200"/>
            </a:lvl5pPr>
            <a:lvl6pPr marL="2743200" lvl="5" indent="-304800">
              <a:spcBef>
                <a:spcPts val="1600"/>
              </a:spcBef>
              <a:spcAft>
                <a:spcPts val="0"/>
              </a:spcAft>
              <a:buClr>
                <a:srgbClr val="004D5C"/>
              </a:buClr>
              <a:buSzPts val="1200"/>
              <a:buChar char="●"/>
              <a:defRPr sz="1200"/>
            </a:lvl6pPr>
            <a:lvl7pPr marL="3200400" lvl="6" indent="-304800">
              <a:spcBef>
                <a:spcPts val="1600"/>
              </a:spcBef>
              <a:spcAft>
                <a:spcPts val="0"/>
              </a:spcAft>
              <a:buClr>
                <a:srgbClr val="004D5C"/>
              </a:buClr>
              <a:buSzPts val="1200"/>
              <a:buChar char="●"/>
              <a:defRPr sz="1200"/>
            </a:lvl7pPr>
            <a:lvl8pPr marL="3657600" lvl="7" indent="-304800">
              <a:spcBef>
                <a:spcPts val="1600"/>
              </a:spcBef>
              <a:spcAft>
                <a:spcPts val="0"/>
              </a:spcAft>
              <a:buClr>
                <a:srgbClr val="004D5C"/>
              </a:buClr>
              <a:buSzPts val="1200"/>
              <a:buChar char="●"/>
              <a:defRPr sz="1200"/>
            </a:lvl8pPr>
            <a:lvl9pPr marL="4114800" lvl="8" indent="-304800">
              <a:spcBef>
                <a:spcPts val="1600"/>
              </a:spcBef>
              <a:spcAft>
                <a:spcPts val="1600"/>
              </a:spcAft>
              <a:buClr>
                <a:srgbClr val="004D5C"/>
              </a:buClr>
              <a:buSzPts val="1200"/>
              <a:buChar char="●"/>
              <a:defRPr sz="1200"/>
            </a:lvl9pPr>
          </a:lstStyle>
          <a:p>
            <a:endParaRPr/>
          </a:p>
        </p:txBody>
      </p:sp>
      <p:sp>
        <p:nvSpPr>
          <p:cNvPr id="33" name="Google Shape;3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rgbClr val="004D5C"/>
              </a:buClr>
              <a:buSzPts val="1800"/>
              <a:buChar char="●"/>
              <a:defRPr/>
            </a:lvl1pPr>
            <a:lvl2pPr marL="914400" lvl="1" indent="-317500">
              <a:spcBef>
                <a:spcPts val="1600"/>
              </a:spcBef>
              <a:spcAft>
                <a:spcPts val="0"/>
              </a:spcAft>
              <a:buClr>
                <a:srgbClr val="004D5C"/>
              </a:buClr>
              <a:buSzPts val="1400"/>
              <a:buChar char="●"/>
              <a:defRPr/>
            </a:lvl2pPr>
            <a:lvl3pPr marL="1371600" lvl="2" indent="-304800">
              <a:spcBef>
                <a:spcPts val="1600"/>
              </a:spcBef>
              <a:spcAft>
                <a:spcPts val="0"/>
              </a:spcAft>
              <a:buClr>
                <a:srgbClr val="004D5C"/>
              </a:buClr>
              <a:buSzPts val="1200"/>
              <a:buChar char="●"/>
              <a:defRPr sz="1200"/>
            </a:lvl3pPr>
            <a:lvl4pPr marL="1828800" lvl="3" indent="-304800">
              <a:spcBef>
                <a:spcPts val="1600"/>
              </a:spcBef>
              <a:spcAft>
                <a:spcPts val="0"/>
              </a:spcAft>
              <a:buClr>
                <a:srgbClr val="004D5C"/>
              </a:buClr>
              <a:buSzPts val="1200"/>
              <a:buChar char="●"/>
              <a:defRPr sz="1200"/>
            </a:lvl4pPr>
            <a:lvl5pPr marL="2286000" lvl="4" indent="-304800">
              <a:spcBef>
                <a:spcPts val="1600"/>
              </a:spcBef>
              <a:spcAft>
                <a:spcPts val="0"/>
              </a:spcAft>
              <a:buClr>
                <a:srgbClr val="004D5C"/>
              </a:buClr>
              <a:buSzPts val="1200"/>
              <a:buChar char="●"/>
              <a:defRPr sz="1200"/>
            </a:lvl5pPr>
            <a:lvl6pPr marL="2743200" lvl="5" indent="-304800">
              <a:spcBef>
                <a:spcPts val="1600"/>
              </a:spcBef>
              <a:spcAft>
                <a:spcPts val="0"/>
              </a:spcAft>
              <a:buClr>
                <a:srgbClr val="004D5C"/>
              </a:buClr>
              <a:buSzPts val="1200"/>
              <a:buChar char="●"/>
              <a:defRPr sz="1200"/>
            </a:lvl6pPr>
            <a:lvl7pPr marL="3200400" lvl="6" indent="-304800">
              <a:spcBef>
                <a:spcPts val="1600"/>
              </a:spcBef>
              <a:spcAft>
                <a:spcPts val="0"/>
              </a:spcAft>
              <a:buClr>
                <a:srgbClr val="004D5C"/>
              </a:buClr>
              <a:buSzPts val="1200"/>
              <a:buChar char="●"/>
              <a:defRPr sz="1200"/>
            </a:lvl7pPr>
            <a:lvl8pPr marL="3657600" lvl="7" indent="-304800">
              <a:spcBef>
                <a:spcPts val="1600"/>
              </a:spcBef>
              <a:spcAft>
                <a:spcPts val="0"/>
              </a:spcAft>
              <a:buClr>
                <a:srgbClr val="004D5C"/>
              </a:buClr>
              <a:buSzPts val="1200"/>
              <a:buChar char="●"/>
              <a:defRPr sz="1200"/>
            </a:lvl8pPr>
            <a:lvl9pPr marL="4114800" lvl="8" indent="-304800">
              <a:spcBef>
                <a:spcPts val="1600"/>
              </a:spcBef>
              <a:spcAft>
                <a:spcPts val="1600"/>
              </a:spcAft>
              <a:buClr>
                <a:srgbClr val="004D5C"/>
              </a:buClr>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
        <p:nvSpPr>
          <p:cNvPr id="35" name="Google Shape;35;p5"/>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6" name="Google Shape;36;p5"/>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004D5C"/>
              </a:buClr>
              <a:buSzPts val="2000"/>
              <a:buNone/>
              <a:defRPr sz="2000" b="1">
                <a:solidFill>
                  <a:srgbClr val="004D5C"/>
                </a:solidFill>
              </a:defRPr>
            </a:lvl1pPr>
            <a:lvl2pPr lvl="1">
              <a:spcBef>
                <a:spcPts val="0"/>
              </a:spcBef>
              <a:spcAft>
                <a:spcPts val="0"/>
              </a:spcAft>
              <a:buClr>
                <a:srgbClr val="004D5C"/>
              </a:buClr>
              <a:buSzPts val="2000"/>
              <a:buNone/>
              <a:defRPr sz="2000">
                <a:solidFill>
                  <a:srgbClr val="004D5C"/>
                </a:solidFill>
              </a:defRPr>
            </a:lvl2pPr>
            <a:lvl3pPr lvl="2">
              <a:spcBef>
                <a:spcPts val="0"/>
              </a:spcBef>
              <a:spcAft>
                <a:spcPts val="0"/>
              </a:spcAft>
              <a:buClr>
                <a:srgbClr val="004D5C"/>
              </a:buClr>
              <a:buSzPts val="2000"/>
              <a:buNone/>
              <a:defRPr sz="2000">
                <a:solidFill>
                  <a:srgbClr val="004D5C"/>
                </a:solidFill>
              </a:defRPr>
            </a:lvl3pPr>
            <a:lvl4pPr lvl="3">
              <a:spcBef>
                <a:spcPts val="0"/>
              </a:spcBef>
              <a:spcAft>
                <a:spcPts val="0"/>
              </a:spcAft>
              <a:buClr>
                <a:srgbClr val="004D5C"/>
              </a:buClr>
              <a:buSzPts val="2000"/>
              <a:buNone/>
              <a:defRPr sz="2000">
                <a:solidFill>
                  <a:srgbClr val="004D5C"/>
                </a:solidFill>
              </a:defRPr>
            </a:lvl4pPr>
            <a:lvl5pPr lvl="4">
              <a:spcBef>
                <a:spcPts val="0"/>
              </a:spcBef>
              <a:spcAft>
                <a:spcPts val="0"/>
              </a:spcAft>
              <a:buClr>
                <a:srgbClr val="004D5C"/>
              </a:buClr>
              <a:buSzPts val="2000"/>
              <a:buNone/>
              <a:defRPr sz="2000">
                <a:solidFill>
                  <a:srgbClr val="004D5C"/>
                </a:solidFill>
              </a:defRPr>
            </a:lvl5pPr>
            <a:lvl6pPr lvl="5">
              <a:spcBef>
                <a:spcPts val="0"/>
              </a:spcBef>
              <a:spcAft>
                <a:spcPts val="0"/>
              </a:spcAft>
              <a:buClr>
                <a:srgbClr val="004D5C"/>
              </a:buClr>
              <a:buSzPts val="2000"/>
              <a:buNone/>
              <a:defRPr sz="2000">
                <a:solidFill>
                  <a:srgbClr val="004D5C"/>
                </a:solidFill>
              </a:defRPr>
            </a:lvl6pPr>
            <a:lvl7pPr lvl="6">
              <a:spcBef>
                <a:spcPts val="0"/>
              </a:spcBef>
              <a:spcAft>
                <a:spcPts val="0"/>
              </a:spcAft>
              <a:buClr>
                <a:srgbClr val="004D5C"/>
              </a:buClr>
              <a:buSzPts val="2000"/>
              <a:buNone/>
              <a:defRPr sz="2000">
                <a:solidFill>
                  <a:srgbClr val="004D5C"/>
                </a:solidFill>
              </a:defRPr>
            </a:lvl7pPr>
            <a:lvl8pPr lvl="7">
              <a:spcBef>
                <a:spcPts val="0"/>
              </a:spcBef>
              <a:spcAft>
                <a:spcPts val="0"/>
              </a:spcAft>
              <a:buClr>
                <a:srgbClr val="004D5C"/>
              </a:buClr>
              <a:buSzPts val="2000"/>
              <a:buNone/>
              <a:defRPr sz="2000">
                <a:solidFill>
                  <a:srgbClr val="004D5C"/>
                </a:solidFill>
              </a:defRPr>
            </a:lvl8pPr>
            <a:lvl9pPr lvl="8">
              <a:spcBef>
                <a:spcPts val="0"/>
              </a:spcBef>
              <a:spcAft>
                <a:spcPts val="0"/>
              </a:spcAft>
              <a:buClr>
                <a:srgbClr val="004D5C"/>
              </a:buClr>
              <a:buSzPts val="2000"/>
              <a:buNone/>
              <a:defRPr sz="2000">
                <a:solidFill>
                  <a:srgbClr val="004D5C"/>
                </a:solidFill>
              </a:defRPr>
            </a:lvl9pPr>
          </a:lstStyle>
          <a:p>
            <a:endParaRPr/>
          </a:p>
        </p:txBody>
      </p:sp>
      <p:sp>
        <p:nvSpPr>
          <p:cNvPr id="39" name="Google Shape;39;p6"/>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40" name="Google Shape;40;p6"/>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
        <p:nvSpPr>
          <p:cNvPr id="43" name="Google Shape;4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ussentiteldia 1">
  <p:cSld name="BLANK_1_1">
    <p:spTree>
      <p:nvGrpSpPr>
        <p:cNvPr id="1" name="Shape 44"/>
        <p:cNvGrpSpPr/>
        <p:nvPr/>
      </p:nvGrpSpPr>
      <p:grpSpPr>
        <a:xfrm>
          <a:off x="0" y="0"/>
          <a:ext cx="0" cy="0"/>
          <a:chOff x="0" y="0"/>
          <a:chExt cx="0" cy="0"/>
        </a:xfrm>
      </p:grpSpPr>
      <p:pic>
        <p:nvPicPr>
          <p:cNvPr id="45" name="Google Shape;45;p8"/>
          <p:cNvPicPr preferRelativeResize="0"/>
          <p:nvPr/>
        </p:nvPicPr>
        <p:blipFill rotWithShape="1">
          <a:blip r:embed="rId2">
            <a:alphaModFix/>
          </a:blip>
          <a:srcRect r="35831"/>
          <a:stretch/>
        </p:blipFill>
        <p:spPr>
          <a:xfrm>
            <a:off x="-462346" y="0"/>
            <a:ext cx="4952074" cy="5143501"/>
          </a:xfrm>
          <a:prstGeom prst="rect">
            <a:avLst/>
          </a:prstGeom>
          <a:noFill/>
          <a:ln>
            <a:noFill/>
          </a:ln>
        </p:spPr>
      </p:pic>
      <p:cxnSp>
        <p:nvCxnSpPr>
          <p:cNvPr id="46" name="Google Shape;46;p8"/>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47" name="Google Shape;47;p8"/>
          <p:cNvSpPr txBox="1">
            <a:spLocks noGrp="1"/>
          </p:cNvSpPr>
          <p:nvPr>
            <p:ph type="title"/>
          </p:nvPr>
        </p:nvSpPr>
        <p:spPr>
          <a:xfrm>
            <a:off x="4825925" y="2049150"/>
            <a:ext cx="4045200" cy="10452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Clr>
                <a:schemeClr val="dk2"/>
              </a:buClr>
              <a:buSzPts val="2400"/>
              <a:buNone/>
              <a:defRPr sz="2400" b="1">
                <a:solidFill>
                  <a:schemeClr val="dk2"/>
                </a:solidFill>
              </a:defRPr>
            </a:lvl1pPr>
            <a:lvl2pPr lvl="1" algn="ctr" rtl="0">
              <a:spcBef>
                <a:spcPts val="0"/>
              </a:spcBef>
              <a:spcAft>
                <a:spcPts val="0"/>
              </a:spcAft>
              <a:buSzPts val="2400"/>
              <a:buNone/>
              <a:defRPr sz="2400" b="1"/>
            </a:lvl2pPr>
            <a:lvl3pPr lvl="2" algn="ctr" rtl="0">
              <a:spcBef>
                <a:spcPts val="0"/>
              </a:spcBef>
              <a:spcAft>
                <a:spcPts val="0"/>
              </a:spcAft>
              <a:buSzPts val="2400"/>
              <a:buNone/>
              <a:defRPr sz="2400" b="1"/>
            </a:lvl3pPr>
            <a:lvl4pPr lvl="3" algn="ctr" rtl="0">
              <a:spcBef>
                <a:spcPts val="0"/>
              </a:spcBef>
              <a:spcAft>
                <a:spcPts val="0"/>
              </a:spcAft>
              <a:buSzPts val="2400"/>
              <a:buNone/>
              <a:defRPr sz="2400" b="1"/>
            </a:lvl4pPr>
            <a:lvl5pPr lvl="4" algn="ctr" rtl="0">
              <a:spcBef>
                <a:spcPts val="0"/>
              </a:spcBef>
              <a:spcAft>
                <a:spcPts val="0"/>
              </a:spcAft>
              <a:buSzPts val="2400"/>
              <a:buNone/>
              <a:defRPr sz="2400" b="1"/>
            </a:lvl5pPr>
            <a:lvl6pPr lvl="5" algn="ctr" rtl="0">
              <a:spcBef>
                <a:spcPts val="0"/>
              </a:spcBef>
              <a:spcAft>
                <a:spcPts val="0"/>
              </a:spcAft>
              <a:buSzPts val="2400"/>
              <a:buNone/>
              <a:defRPr sz="2400" b="1"/>
            </a:lvl6pPr>
            <a:lvl7pPr lvl="6" algn="ctr" rtl="0">
              <a:spcBef>
                <a:spcPts val="0"/>
              </a:spcBef>
              <a:spcAft>
                <a:spcPts val="0"/>
              </a:spcAft>
              <a:buSzPts val="2400"/>
              <a:buNone/>
              <a:defRPr sz="2400" b="1"/>
            </a:lvl7pPr>
            <a:lvl8pPr lvl="7" algn="ctr" rtl="0">
              <a:spcBef>
                <a:spcPts val="0"/>
              </a:spcBef>
              <a:spcAft>
                <a:spcPts val="0"/>
              </a:spcAft>
              <a:buSzPts val="2400"/>
              <a:buNone/>
              <a:defRPr sz="2400" b="1"/>
            </a:lvl8pPr>
            <a:lvl9pPr lvl="8" algn="ctr" rtl="0">
              <a:spcBef>
                <a:spcPts val="0"/>
              </a:spcBef>
              <a:spcAft>
                <a:spcPts val="0"/>
              </a:spcAft>
              <a:buSzPts val="2400"/>
              <a:buNone/>
              <a:defRPr sz="2400" b="1"/>
            </a:lvl9pPr>
          </a:lstStyle>
          <a:p>
            <a:endParaRPr/>
          </a:p>
        </p:txBody>
      </p:sp>
      <p:sp>
        <p:nvSpPr>
          <p:cNvPr id="48" name="Google Shape;48;p8"/>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rtl="0">
              <a:buNone/>
              <a:defRPr sz="900">
                <a:latin typeface="Calibri"/>
                <a:ea typeface="Calibri"/>
                <a:cs typeface="Calibri"/>
                <a:sym typeface="Calibri"/>
              </a:defRPr>
            </a:lvl1pPr>
            <a:lvl2pPr lvl="1" rtl="0">
              <a:buNone/>
              <a:defRPr sz="900">
                <a:latin typeface="Calibri"/>
                <a:ea typeface="Calibri"/>
                <a:cs typeface="Calibri"/>
                <a:sym typeface="Calibri"/>
              </a:defRPr>
            </a:lvl2pPr>
            <a:lvl3pPr lvl="2" rtl="0">
              <a:buNone/>
              <a:defRPr sz="900">
                <a:latin typeface="Calibri"/>
                <a:ea typeface="Calibri"/>
                <a:cs typeface="Calibri"/>
                <a:sym typeface="Calibri"/>
              </a:defRPr>
            </a:lvl3pPr>
            <a:lvl4pPr lvl="3" rtl="0">
              <a:buNone/>
              <a:defRPr sz="900">
                <a:latin typeface="Calibri"/>
                <a:ea typeface="Calibri"/>
                <a:cs typeface="Calibri"/>
                <a:sym typeface="Calibri"/>
              </a:defRPr>
            </a:lvl4pPr>
            <a:lvl5pPr lvl="4" rtl="0">
              <a:buNone/>
              <a:defRPr sz="900">
                <a:latin typeface="Calibri"/>
                <a:ea typeface="Calibri"/>
                <a:cs typeface="Calibri"/>
                <a:sym typeface="Calibri"/>
              </a:defRPr>
            </a:lvl5pPr>
            <a:lvl6pPr lvl="5" rtl="0">
              <a:buNone/>
              <a:defRPr sz="900">
                <a:latin typeface="Calibri"/>
                <a:ea typeface="Calibri"/>
                <a:cs typeface="Calibri"/>
                <a:sym typeface="Calibri"/>
              </a:defRPr>
            </a:lvl6pPr>
            <a:lvl7pPr lvl="6" rtl="0">
              <a:buNone/>
              <a:defRPr sz="900">
                <a:latin typeface="Calibri"/>
                <a:ea typeface="Calibri"/>
                <a:cs typeface="Calibri"/>
                <a:sym typeface="Calibri"/>
              </a:defRPr>
            </a:lvl7pPr>
            <a:lvl8pPr lvl="7" rtl="0">
              <a:buNone/>
              <a:defRPr sz="900">
                <a:latin typeface="Calibri"/>
                <a:ea typeface="Calibri"/>
                <a:cs typeface="Calibri"/>
                <a:sym typeface="Calibri"/>
              </a:defRPr>
            </a:lvl8pPr>
            <a:lvl9pPr lvl="8" rtl="0">
              <a:buNone/>
              <a:defRPr sz="9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ussentiteldia 1 2">
  <p:cSld name="BLANK_1_1_2">
    <p:spTree>
      <p:nvGrpSpPr>
        <p:cNvPr id="1" name="Shape 50"/>
        <p:cNvGrpSpPr/>
        <p:nvPr/>
      </p:nvGrpSpPr>
      <p:grpSpPr>
        <a:xfrm>
          <a:off x="0" y="0"/>
          <a:ext cx="0" cy="0"/>
          <a:chOff x="0" y="0"/>
          <a:chExt cx="0" cy="0"/>
        </a:xfrm>
      </p:grpSpPr>
      <p:pic>
        <p:nvPicPr>
          <p:cNvPr id="51" name="Google Shape;51;p9"/>
          <p:cNvPicPr preferRelativeResize="0"/>
          <p:nvPr/>
        </p:nvPicPr>
        <p:blipFill rotWithShape="1">
          <a:blip r:embed="rId2">
            <a:alphaModFix/>
          </a:blip>
          <a:srcRect r="14471"/>
          <a:stretch/>
        </p:blipFill>
        <p:spPr>
          <a:xfrm>
            <a:off x="-2093101" y="0"/>
            <a:ext cx="6600151" cy="5143501"/>
          </a:xfrm>
          <a:prstGeom prst="rect">
            <a:avLst/>
          </a:prstGeom>
          <a:noFill/>
          <a:ln>
            <a:noFill/>
          </a:ln>
        </p:spPr>
      </p:pic>
      <p:cxnSp>
        <p:nvCxnSpPr>
          <p:cNvPr id="52" name="Google Shape;52;p9"/>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53" name="Google Shape;53;p9"/>
          <p:cNvSpPr txBox="1">
            <a:spLocks noGrp="1"/>
          </p:cNvSpPr>
          <p:nvPr>
            <p:ph type="title"/>
          </p:nvPr>
        </p:nvSpPr>
        <p:spPr>
          <a:xfrm>
            <a:off x="4825925" y="2049150"/>
            <a:ext cx="4045200" cy="10452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Clr>
                <a:schemeClr val="dk2"/>
              </a:buClr>
              <a:buSzPts val="2400"/>
              <a:buNone/>
              <a:defRPr sz="2400" b="1">
                <a:solidFill>
                  <a:schemeClr val="dk2"/>
                </a:solidFill>
              </a:defRPr>
            </a:lvl1pPr>
            <a:lvl2pPr lvl="1" algn="ctr" rtl="0">
              <a:spcBef>
                <a:spcPts val="0"/>
              </a:spcBef>
              <a:spcAft>
                <a:spcPts val="0"/>
              </a:spcAft>
              <a:buSzPts val="2400"/>
              <a:buNone/>
              <a:defRPr sz="2400" b="1"/>
            </a:lvl2pPr>
            <a:lvl3pPr lvl="2" algn="ctr" rtl="0">
              <a:spcBef>
                <a:spcPts val="0"/>
              </a:spcBef>
              <a:spcAft>
                <a:spcPts val="0"/>
              </a:spcAft>
              <a:buSzPts val="2400"/>
              <a:buNone/>
              <a:defRPr sz="2400" b="1"/>
            </a:lvl3pPr>
            <a:lvl4pPr lvl="3" algn="ctr" rtl="0">
              <a:spcBef>
                <a:spcPts val="0"/>
              </a:spcBef>
              <a:spcAft>
                <a:spcPts val="0"/>
              </a:spcAft>
              <a:buSzPts val="2400"/>
              <a:buNone/>
              <a:defRPr sz="2400" b="1"/>
            </a:lvl4pPr>
            <a:lvl5pPr lvl="4" algn="ctr" rtl="0">
              <a:spcBef>
                <a:spcPts val="0"/>
              </a:spcBef>
              <a:spcAft>
                <a:spcPts val="0"/>
              </a:spcAft>
              <a:buSzPts val="2400"/>
              <a:buNone/>
              <a:defRPr sz="2400" b="1"/>
            </a:lvl5pPr>
            <a:lvl6pPr lvl="5" algn="ctr" rtl="0">
              <a:spcBef>
                <a:spcPts val="0"/>
              </a:spcBef>
              <a:spcAft>
                <a:spcPts val="0"/>
              </a:spcAft>
              <a:buSzPts val="2400"/>
              <a:buNone/>
              <a:defRPr sz="2400" b="1"/>
            </a:lvl6pPr>
            <a:lvl7pPr lvl="6" algn="ctr" rtl="0">
              <a:spcBef>
                <a:spcPts val="0"/>
              </a:spcBef>
              <a:spcAft>
                <a:spcPts val="0"/>
              </a:spcAft>
              <a:buSzPts val="2400"/>
              <a:buNone/>
              <a:defRPr sz="2400" b="1"/>
            </a:lvl7pPr>
            <a:lvl8pPr lvl="7" algn="ctr" rtl="0">
              <a:spcBef>
                <a:spcPts val="0"/>
              </a:spcBef>
              <a:spcAft>
                <a:spcPts val="0"/>
              </a:spcAft>
              <a:buSzPts val="2400"/>
              <a:buNone/>
              <a:defRPr sz="2400" b="1"/>
            </a:lvl8pPr>
            <a:lvl9pPr lvl="8" algn="ctr" rtl="0">
              <a:spcBef>
                <a:spcPts val="0"/>
              </a:spcBef>
              <a:spcAft>
                <a:spcPts val="0"/>
              </a:spcAft>
              <a:buSzPts val="2400"/>
              <a:buNone/>
              <a:defRPr sz="2400" b="1"/>
            </a:lvl9pPr>
          </a:lstStyle>
          <a:p>
            <a:endParaRPr/>
          </a:p>
        </p:txBody>
      </p:sp>
      <p:sp>
        <p:nvSpPr>
          <p:cNvPr id="54" name="Google Shape;54;p9"/>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9"/>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rtl="0">
              <a:buNone/>
              <a:defRPr sz="900">
                <a:latin typeface="Calibri"/>
                <a:ea typeface="Calibri"/>
                <a:cs typeface="Calibri"/>
                <a:sym typeface="Calibri"/>
              </a:defRPr>
            </a:lvl1pPr>
            <a:lvl2pPr lvl="1" rtl="0">
              <a:buNone/>
              <a:defRPr sz="900">
                <a:latin typeface="Calibri"/>
                <a:ea typeface="Calibri"/>
                <a:cs typeface="Calibri"/>
                <a:sym typeface="Calibri"/>
              </a:defRPr>
            </a:lvl2pPr>
            <a:lvl3pPr lvl="2" rtl="0">
              <a:buNone/>
              <a:defRPr sz="900">
                <a:latin typeface="Calibri"/>
                <a:ea typeface="Calibri"/>
                <a:cs typeface="Calibri"/>
                <a:sym typeface="Calibri"/>
              </a:defRPr>
            </a:lvl3pPr>
            <a:lvl4pPr lvl="3" rtl="0">
              <a:buNone/>
              <a:defRPr sz="900">
                <a:latin typeface="Calibri"/>
                <a:ea typeface="Calibri"/>
                <a:cs typeface="Calibri"/>
                <a:sym typeface="Calibri"/>
              </a:defRPr>
            </a:lvl4pPr>
            <a:lvl5pPr lvl="4" rtl="0">
              <a:buNone/>
              <a:defRPr sz="900">
                <a:latin typeface="Calibri"/>
                <a:ea typeface="Calibri"/>
                <a:cs typeface="Calibri"/>
                <a:sym typeface="Calibri"/>
              </a:defRPr>
            </a:lvl5pPr>
            <a:lvl6pPr lvl="5" rtl="0">
              <a:buNone/>
              <a:defRPr sz="900">
                <a:latin typeface="Calibri"/>
                <a:ea typeface="Calibri"/>
                <a:cs typeface="Calibri"/>
                <a:sym typeface="Calibri"/>
              </a:defRPr>
            </a:lvl6pPr>
            <a:lvl7pPr lvl="6" rtl="0">
              <a:buNone/>
              <a:defRPr sz="900">
                <a:latin typeface="Calibri"/>
                <a:ea typeface="Calibri"/>
                <a:cs typeface="Calibri"/>
                <a:sym typeface="Calibri"/>
              </a:defRPr>
            </a:lvl7pPr>
            <a:lvl8pPr lvl="7" rtl="0">
              <a:buNone/>
              <a:defRPr sz="900">
                <a:latin typeface="Calibri"/>
                <a:ea typeface="Calibri"/>
                <a:cs typeface="Calibri"/>
                <a:sym typeface="Calibri"/>
              </a:defRPr>
            </a:lvl8pPr>
            <a:lvl9pPr lvl="8" rtl="0">
              <a:buNone/>
              <a:defRPr sz="9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ussentiteldia 1 1">
  <p:cSld name="BLANK_1_1_1">
    <p:spTree>
      <p:nvGrpSpPr>
        <p:cNvPr id="1" name="Shape 56"/>
        <p:cNvGrpSpPr/>
        <p:nvPr/>
      </p:nvGrpSpPr>
      <p:grpSpPr>
        <a:xfrm>
          <a:off x="0" y="0"/>
          <a:ext cx="0" cy="0"/>
          <a:chOff x="0" y="0"/>
          <a:chExt cx="0" cy="0"/>
        </a:xfrm>
      </p:grpSpPr>
      <p:pic>
        <p:nvPicPr>
          <p:cNvPr id="57" name="Google Shape;57;p10"/>
          <p:cNvPicPr preferRelativeResize="0"/>
          <p:nvPr/>
        </p:nvPicPr>
        <p:blipFill rotWithShape="1">
          <a:blip r:embed="rId2">
            <a:alphaModFix/>
          </a:blip>
          <a:srcRect r="41684"/>
          <a:stretch/>
        </p:blipFill>
        <p:spPr>
          <a:xfrm>
            <a:off x="-2" y="0"/>
            <a:ext cx="4500424" cy="5143501"/>
          </a:xfrm>
          <a:prstGeom prst="rect">
            <a:avLst/>
          </a:prstGeom>
          <a:noFill/>
          <a:ln>
            <a:noFill/>
          </a:ln>
        </p:spPr>
      </p:pic>
      <p:cxnSp>
        <p:nvCxnSpPr>
          <p:cNvPr id="58" name="Google Shape;58;p10"/>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59" name="Google Shape;59;p10"/>
          <p:cNvSpPr txBox="1">
            <a:spLocks noGrp="1"/>
          </p:cNvSpPr>
          <p:nvPr>
            <p:ph type="title"/>
          </p:nvPr>
        </p:nvSpPr>
        <p:spPr>
          <a:xfrm>
            <a:off x="4825925" y="2049150"/>
            <a:ext cx="4045200" cy="10452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Clr>
                <a:schemeClr val="dk2"/>
              </a:buClr>
              <a:buSzPts val="2400"/>
              <a:buNone/>
              <a:defRPr sz="2400" b="1">
                <a:solidFill>
                  <a:schemeClr val="dk2"/>
                </a:solidFill>
              </a:defRPr>
            </a:lvl1pPr>
            <a:lvl2pPr lvl="1" algn="ctr" rtl="0">
              <a:spcBef>
                <a:spcPts val="0"/>
              </a:spcBef>
              <a:spcAft>
                <a:spcPts val="0"/>
              </a:spcAft>
              <a:buSzPts val="2400"/>
              <a:buNone/>
              <a:defRPr sz="2400" b="1"/>
            </a:lvl2pPr>
            <a:lvl3pPr lvl="2" algn="ctr" rtl="0">
              <a:spcBef>
                <a:spcPts val="0"/>
              </a:spcBef>
              <a:spcAft>
                <a:spcPts val="0"/>
              </a:spcAft>
              <a:buSzPts val="2400"/>
              <a:buNone/>
              <a:defRPr sz="2400" b="1"/>
            </a:lvl3pPr>
            <a:lvl4pPr lvl="3" algn="ctr" rtl="0">
              <a:spcBef>
                <a:spcPts val="0"/>
              </a:spcBef>
              <a:spcAft>
                <a:spcPts val="0"/>
              </a:spcAft>
              <a:buSzPts val="2400"/>
              <a:buNone/>
              <a:defRPr sz="2400" b="1"/>
            </a:lvl4pPr>
            <a:lvl5pPr lvl="4" algn="ctr" rtl="0">
              <a:spcBef>
                <a:spcPts val="0"/>
              </a:spcBef>
              <a:spcAft>
                <a:spcPts val="0"/>
              </a:spcAft>
              <a:buSzPts val="2400"/>
              <a:buNone/>
              <a:defRPr sz="2400" b="1"/>
            </a:lvl5pPr>
            <a:lvl6pPr lvl="5" algn="ctr" rtl="0">
              <a:spcBef>
                <a:spcPts val="0"/>
              </a:spcBef>
              <a:spcAft>
                <a:spcPts val="0"/>
              </a:spcAft>
              <a:buSzPts val="2400"/>
              <a:buNone/>
              <a:defRPr sz="2400" b="1"/>
            </a:lvl6pPr>
            <a:lvl7pPr lvl="6" algn="ctr" rtl="0">
              <a:spcBef>
                <a:spcPts val="0"/>
              </a:spcBef>
              <a:spcAft>
                <a:spcPts val="0"/>
              </a:spcAft>
              <a:buSzPts val="2400"/>
              <a:buNone/>
              <a:defRPr sz="2400" b="1"/>
            </a:lvl7pPr>
            <a:lvl8pPr lvl="7" algn="ctr" rtl="0">
              <a:spcBef>
                <a:spcPts val="0"/>
              </a:spcBef>
              <a:spcAft>
                <a:spcPts val="0"/>
              </a:spcAft>
              <a:buSzPts val="2400"/>
              <a:buNone/>
              <a:defRPr sz="2400" b="1"/>
            </a:lvl8pPr>
            <a:lvl9pPr lvl="8" algn="ctr" rtl="0">
              <a:spcBef>
                <a:spcPts val="0"/>
              </a:spcBef>
              <a:spcAft>
                <a:spcPts val="0"/>
              </a:spcAft>
              <a:buSzPts val="2400"/>
              <a:buNone/>
              <a:defRPr sz="2400" b="1"/>
            </a:lvl9pPr>
          </a:lstStyle>
          <a:p>
            <a:endParaRPr/>
          </a:p>
        </p:txBody>
      </p:sp>
      <p:sp>
        <p:nvSpPr>
          <p:cNvPr id="60" name="Google Shape;60;p10"/>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0"/>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rtl="0">
              <a:buNone/>
              <a:defRPr sz="900">
                <a:latin typeface="Calibri"/>
                <a:ea typeface="Calibri"/>
                <a:cs typeface="Calibri"/>
                <a:sym typeface="Calibri"/>
              </a:defRPr>
            </a:lvl1pPr>
            <a:lvl2pPr lvl="1" rtl="0">
              <a:buNone/>
              <a:defRPr sz="900">
                <a:latin typeface="Calibri"/>
                <a:ea typeface="Calibri"/>
                <a:cs typeface="Calibri"/>
                <a:sym typeface="Calibri"/>
              </a:defRPr>
            </a:lvl2pPr>
            <a:lvl3pPr lvl="2" rtl="0">
              <a:buNone/>
              <a:defRPr sz="900">
                <a:latin typeface="Calibri"/>
                <a:ea typeface="Calibri"/>
                <a:cs typeface="Calibri"/>
                <a:sym typeface="Calibri"/>
              </a:defRPr>
            </a:lvl3pPr>
            <a:lvl4pPr lvl="3" rtl="0">
              <a:buNone/>
              <a:defRPr sz="900">
                <a:latin typeface="Calibri"/>
                <a:ea typeface="Calibri"/>
                <a:cs typeface="Calibri"/>
                <a:sym typeface="Calibri"/>
              </a:defRPr>
            </a:lvl4pPr>
            <a:lvl5pPr lvl="4" rtl="0">
              <a:buNone/>
              <a:defRPr sz="900">
                <a:latin typeface="Calibri"/>
                <a:ea typeface="Calibri"/>
                <a:cs typeface="Calibri"/>
                <a:sym typeface="Calibri"/>
              </a:defRPr>
            </a:lvl5pPr>
            <a:lvl6pPr lvl="5" rtl="0">
              <a:buNone/>
              <a:defRPr sz="900">
                <a:latin typeface="Calibri"/>
                <a:ea typeface="Calibri"/>
                <a:cs typeface="Calibri"/>
                <a:sym typeface="Calibri"/>
              </a:defRPr>
            </a:lvl6pPr>
            <a:lvl7pPr lvl="6" rtl="0">
              <a:buNone/>
              <a:defRPr sz="900">
                <a:latin typeface="Calibri"/>
                <a:ea typeface="Calibri"/>
                <a:cs typeface="Calibri"/>
                <a:sym typeface="Calibri"/>
              </a:defRPr>
            </a:lvl7pPr>
            <a:lvl8pPr lvl="7" rtl="0">
              <a:buNone/>
              <a:defRPr sz="900">
                <a:latin typeface="Calibri"/>
                <a:ea typeface="Calibri"/>
                <a:cs typeface="Calibri"/>
                <a:sym typeface="Calibri"/>
              </a:defRPr>
            </a:lvl8pPr>
            <a:lvl9pPr lvl="8" rtl="0">
              <a:buNone/>
              <a:defRPr sz="9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p15:guide id="1" pos="122">
          <p15:clr>
            <a:srgbClr val="FA7B17"/>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1pPr>
            <a:lvl2pPr lvl="1">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2pPr>
            <a:lvl3pPr lvl="2">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3pPr>
            <a:lvl4pPr lvl="3">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4pPr>
            <a:lvl5pPr lvl="4">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5pPr>
            <a:lvl6pPr lvl="5">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6pPr>
            <a:lvl7pPr lvl="6">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7pPr>
            <a:lvl8pPr lvl="7">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8pPr>
            <a:lvl9pPr lvl="8">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a:lnSpc>
                <a:spcPct val="115000"/>
              </a:lnSpc>
              <a:spcBef>
                <a:spcPts val="1600"/>
              </a:spcBef>
              <a:spcAft>
                <a:spcPts val="160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900">
                <a:solidFill>
                  <a:schemeClr val="dk2"/>
                </a:solidFill>
                <a:latin typeface="Calibri"/>
                <a:ea typeface="Calibri"/>
                <a:cs typeface="Calibri"/>
                <a:sym typeface="Calibri"/>
              </a:defRPr>
            </a:lvl1pPr>
            <a:lvl2pPr lvl="1" algn="r" rtl="0">
              <a:buNone/>
              <a:defRPr sz="900">
                <a:solidFill>
                  <a:schemeClr val="dk2"/>
                </a:solidFill>
                <a:latin typeface="Calibri"/>
                <a:ea typeface="Calibri"/>
                <a:cs typeface="Calibri"/>
                <a:sym typeface="Calibri"/>
              </a:defRPr>
            </a:lvl2pPr>
            <a:lvl3pPr lvl="2" algn="r" rtl="0">
              <a:buNone/>
              <a:defRPr sz="900">
                <a:solidFill>
                  <a:schemeClr val="dk2"/>
                </a:solidFill>
                <a:latin typeface="Calibri"/>
                <a:ea typeface="Calibri"/>
                <a:cs typeface="Calibri"/>
                <a:sym typeface="Calibri"/>
              </a:defRPr>
            </a:lvl3pPr>
            <a:lvl4pPr lvl="3" algn="r" rtl="0">
              <a:buNone/>
              <a:defRPr sz="900">
                <a:solidFill>
                  <a:schemeClr val="dk2"/>
                </a:solidFill>
                <a:latin typeface="Calibri"/>
                <a:ea typeface="Calibri"/>
                <a:cs typeface="Calibri"/>
                <a:sym typeface="Calibri"/>
              </a:defRPr>
            </a:lvl4pPr>
            <a:lvl5pPr lvl="4" algn="r" rtl="0">
              <a:buNone/>
              <a:defRPr sz="900">
                <a:solidFill>
                  <a:schemeClr val="dk2"/>
                </a:solidFill>
                <a:latin typeface="Calibri"/>
                <a:ea typeface="Calibri"/>
                <a:cs typeface="Calibri"/>
                <a:sym typeface="Calibri"/>
              </a:defRPr>
            </a:lvl5pPr>
            <a:lvl6pPr lvl="5" algn="r" rtl="0">
              <a:buNone/>
              <a:defRPr sz="900">
                <a:solidFill>
                  <a:schemeClr val="dk2"/>
                </a:solidFill>
                <a:latin typeface="Calibri"/>
                <a:ea typeface="Calibri"/>
                <a:cs typeface="Calibri"/>
                <a:sym typeface="Calibri"/>
              </a:defRPr>
            </a:lvl6pPr>
            <a:lvl7pPr lvl="6" algn="r" rtl="0">
              <a:buNone/>
              <a:defRPr sz="900">
                <a:solidFill>
                  <a:schemeClr val="dk2"/>
                </a:solidFill>
                <a:latin typeface="Calibri"/>
                <a:ea typeface="Calibri"/>
                <a:cs typeface="Calibri"/>
                <a:sym typeface="Calibri"/>
              </a:defRPr>
            </a:lvl7pPr>
            <a:lvl8pPr lvl="7" algn="r" rtl="0">
              <a:buNone/>
              <a:defRPr sz="900">
                <a:solidFill>
                  <a:schemeClr val="dk2"/>
                </a:solidFill>
                <a:latin typeface="Calibri"/>
                <a:ea typeface="Calibri"/>
                <a:cs typeface="Calibri"/>
                <a:sym typeface="Calibri"/>
              </a:defRPr>
            </a:lvl8pPr>
            <a:lvl9pPr lvl="8" algn="r" rtl="0">
              <a:buNone/>
              <a:defRPr sz="9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s://www.vaph.be/model-individuele-dienstverleningsovereenkomst-persoonsvolgend-budget"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mailto:avf@vaph.be"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vaph.be/contacteer-ons" TargetMode="External"/><Relationship Id="rId7"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hyperlink" Target="mailto:avf@vaph.be" TargetMode="External"/><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5"/>
          <p:cNvSpPr txBox="1">
            <a:spLocks noGrp="1"/>
          </p:cNvSpPr>
          <p:nvPr>
            <p:ph type="ctrTitle"/>
          </p:nvPr>
        </p:nvSpPr>
        <p:spPr>
          <a:xfrm>
            <a:off x="1984025" y="3196000"/>
            <a:ext cx="6848400" cy="1201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nl"/>
              <a:t>WEBINAR</a:t>
            </a:r>
            <a:endParaRPr/>
          </a:p>
          <a:p>
            <a:pPr marL="0" lvl="0" indent="0" algn="r" rtl="0">
              <a:spcBef>
                <a:spcPts val="0"/>
              </a:spcBef>
              <a:spcAft>
                <a:spcPts val="0"/>
              </a:spcAft>
              <a:buNone/>
            </a:pPr>
            <a:r>
              <a:rPr lang="nl"/>
              <a:t>Modeldocument individuele dienstverleningsovereenkomst (IDO)</a:t>
            </a:r>
            <a:endParaRPr/>
          </a:p>
        </p:txBody>
      </p:sp>
      <p:sp>
        <p:nvSpPr>
          <p:cNvPr id="91" name="Google Shape;91;p15"/>
          <p:cNvSpPr txBox="1">
            <a:spLocks noGrp="1"/>
          </p:cNvSpPr>
          <p:nvPr>
            <p:ph type="subTitle" idx="1"/>
          </p:nvPr>
        </p:nvSpPr>
        <p:spPr>
          <a:xfrm>
            <a:off x="1069075" y="4672525"/>
            <a:ext cx="7763400" cy="451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nl" sz="1700"/>
              <a:t>VERSIE MULTIFUNCTIONEEL CENTRUM (- PERSOONLIJKE-ASSISTENTIEBUDGET)</a:t>
            </a:r>
            <a:endParaRPr sz="17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hlink"/>
                </a:solidFill>
              </a:rPr>
              <a:t>INDIVIDUELE DIENSTVERLENINGSOVEREENKOMST (IDO)</a:t>
            </a:r>
            <a:r>
              <a:rPr lang="nl"/>
              <a:t> </a:t>
            </a:r>
            <a:r>
              <a:rPr lang="nl">
                <a:solidFill>
                  <a:schemeClr val="dk2"/>
                </a:solidFill>
              </a:rPr>
              <a:t>-</a:t>
            </a:r>
            <a:r>
              <a:rPr lang="nl">
                <a:solidFill>
                  <a:srgbClr val="32AEC7"/>
                </a:solidFill>
              </a:rPr>
              <a:t> </a:t>
            </a:r>
            <a:r>
              <a:rPr lang="nl">
                <a:solidFill>
                  <a:schemeClr val="accent1"/>
                </a:solidFill>
              </a:rPr>
              <a:t>GEDWONGEN HULPVERLENING</a:t>
            </a:r>
            <a:endParaRPr>
              <a:solidFill>
                <a:schemeClr val="accent1"/>
              </a:solidFill>
            </a:endParaRPr>
          </a:p>
        </p:txBody>
      </p:sp>
      <p:sp>
        <p:nvSpPr>
          <p:cNvPr id="166" name="Google Shape;166;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10</a:t>
            </a:fld>
            <a:endParaRPr/>
          </a:p>
        </p:txBody>
      </p:sp>
      <p:sp>
        <p:nvSpPr>
          <p:cNvPr id="167" name="Google Shape;167;p26"/>
          <p:cNvSpPr txBox="1">
            <a:spLocks noGrp="1"/>
          </p:cNvSpPr>
          <p:nvPr>
            <p:ph type="body" idx="2"/>
          </p:nvPr>
        </p:nvSpPr>
        <p:spPr>
          <a:xfrm>
            <a:off x="470850" y="1246825"/>
            <a:ext cx="8001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Bij gedwongen jeugdhulpverlening is het mogelijk dat de wettelijk vertegenwoordiger van de minderjarige gebruiker of de minderjarige zelf niet akkoord is met de IDO en die weigert te ondertekenen. </a:t>
            </a:r>
            <a:endParaRPr/>
          </a:p>
          <a:p>
            <a:pPr marL="457200" lvl="0" indent="-342900" algn="l" rtl="0">
              <a:spcBef>
                <a:spcPts val="1600"/>
              </a:spcBef>
              <a:spcAft>
                <a:spcPts val="0"/>
              </a:spcAft>
              <a:buClr>
                <a:schemeClr val="dk2"/>
              </a:buClr>
              <a:buSzPts val="1800"/>
              <a:buChar char="●"/>
            </a:pPr>
            <a:r>
              <a:rPr lang="nl"/>
              <a:t>In dat geval registreert het MFC die weigering en de reden in een intern register.</a:t>
            </a:r>
            <a:endParaRPr/>
          </a:p>
          <a:p>
            <a:pPr marL="457200" lvl="0" indent="-342900" algn="l" rtl="0">
              <a:spcBef>
                <a:spcPts val="0"/>
              </a:spcBef>
              <a:spcAft>
                <a:spcPts val="0"/>
              </a:spcAft>
              <a:buClr>
                <a:schemeClr val="dk2"/>
              </a:buClr>
              <a:buSzPts val="1800"/>
              <a:buChar char="●"/>
            </a:pPr>
            <a:r>
              <a:rPr lang="nl"/>
              <a:t>De ondersteuning kan in dat geval starten zonder akkoord en ondertekening.</a:t>
            </a:r>
            <a:endParaRPr/>
          </a:p>
          <a:p>
            <a:pPr marL="45720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7"/>
          <p:cNvSpPr txBox="1">
            <a:spLocks noGrp="1"/>
          </p:cNvSpPr>
          <p:nvPr>
            <p:ph type="title"/>
          </p:nvPr>
        </p:nvSpPr>
        <p:spPr>
          <a:xfrm>
            <a:off x="4825925" y="2049150"/>
            <a:ext cx="4045200" cy="104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nl"/>
              <a:t>MODELDOCUMENTEN MFC EN MFC-PAB</a:t>
            </a:r>
            <a:endParaRPr/>
          </a:p>
        </p:txBody>
      </p:sp>
      <p:sp>
        <p:nvSpPr>
          <p:cNvPr id="173" name="Google Shape;173;p27"/>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MODELDOCUMENTEN MFC EN MFC-PAB </a:t>
            </a:r>
            <a:r>
              <a:rPr lang="nl">
                <a:solidFill>
                  <a:schemeClr val="dk2"/>
                </a:solidFill>
              </a:rPr>
              <a:t>-</a:t>
            </a:r>
            <a:r>
              <a:rPr lang="nl">
                <a:solidFill>
                  <a:srgbClr val="32AEC7"/>
                </a:solidFill>
              </a:rPr>
              <a:t> </a:t>
            </a:r>
            <a:r>
              <a:rPr lang="nl">
                <a:solidFill>
                  <a:schemeClr val="accent1"/>
                </a:solidFill>
              </a:rPr>
              <a:t>WAAROM EEN MODEL-IDO?</a:t>
            </a:r>
            <a:endParaRPr>
              <a:solidFill>
                <a:schemeClr val="accent1"/>
              </a:solidFill>
            </a:endParaRPr>
          </a:p>
        </p:txBody>
      </p:sp>
      <p:sp>
        <p:nvSpPr>
          <p:cNvPr id="179" name="Google Shape;179;p28"/>
          <p:cNvSpPr txBox="1">
            <a:spLocks noGrp="1"/>
          </p:cNvSpPr>
          <p:nvPr>
            <p:ph type="body" idx="1"/>
          </p:nvPr>
        </p:nvSpPr>
        <p:spPr>
          <a:xfrm>
            <a:off x="311700" y="1175588"/>
            <a:ext cx="8520600" cy="34164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SzPts val="1800"/>
              <a:buChar char="●"/>
            </a:pPr>
            <a:r>
              <a:rPr lang="nl"/>
              <a:t>Veel afspraken + complexe materie -&gt; lang en moeilijk begrijpbaar document</a:t>
            </a:r>
            <a:endParaRPr/>
          </a:p>
          <a:p>
            <a:pPr marL="457200" marR="0" lvl="0" indent="-342900" algn="l" rtl="0">
              <a:lnSpc>
                <a:spcPct val="115000"/>
              </a:lnSpc>
              <a:spcBef>
                <a:spcPts val="0"/>
              </a:spcBef>
              <a:spcAft>
                <a:spcPts val="0"/>
              </a:spcAft>
              <a:buSzPts val="1800"/>
              <a:buChar char="●"/>
            </a:pPr>
            <a:r>
              <a:rPr lang="nl"/>
              <a:t>Belangrijk document bij onduidelijkheden en conflicten</a:t>
            </a:r>
            <a:endParaRPr/>
          </a:p>
          <a:p>
            <a:pPr marL="457200" marR="0" lvl="0" indent="-342900" algn="l" rtl="0">
              <a:lnSpc>
                <a:spcPct val="115000"/>
              </a:lnSpc>
              <a:spcBef>
                <a:spcPts val="0"/>
              </a:spcBef>
              <a:spcAft>
                <a:spcPts val="0"/>
              </a:spcAft>
              <a:buSzPts val="1800"/>
              <a:buChar char="●"/>
            </a:pPr>
            <a:r>
              <a:rPr lang="nl"/>
              <a:t>Middel om te komen tot transparantie</a:t>
            </a:r>
            <a:endParaRPr/>
          </a:p>
          <a:p>
            <a:pPr marL="914400" marR="0" lvl="1" indent="-330200" algn="l" rtl="0">
              <a:lnSpc>
                <a:spcPct val="115000"/>
              </a:lnSpc>
              <a:spcBef>
                <a:spcPts val="0"/>
              </a:spcBef>
              <a:spcAft>
                <a:spcPts val="0"/>
              </a:spcAft>
              <a:buSzPts val="1600"/>
              <a:buChar char="●"/>
            </a:pPr>
            <a:r>
              <a:rPr lang="nl" sz="1600"/>
              <a:t>Gaat verder dan enkel prijzen</a:t>
            </a:r>
            <a:endParaRPr sz="1600"/>
          </a:p>
          <a:p>
            <a:pPr marL="914400" marR="0" lvl="1" indent="-330200" algn="l" rtl="0">
              <a:lnSpc>
                <a:spcPct val="115000"/>
              </a:lnSpc>
              <a:spcBef>
                <a:spcPts val="0"/>
              </a:spcBef>
              <a:spcAft>
                <a:spcPts val="0"/>
              </a:spcAft>
              <a:buSzPts val="1600"/>
              <a:buChar char="●"/>
            </a:pPr>
            <a:r>
              <a:rPr lang="nl" sz="1600"/>
              <a:t>Wat houdt ondersteuning in?</a:t>
            </a:r>
            <a:endParaRPr sz="1600"/>
          </a:p>
          <a:p>
            <a:pPr marL="914400" marR="0" lvl="1" indent="-330200" algn="l" rtl="0">
              <a:lnSpc>
                <a:spcPct val="115000"/>
              </a:lnSpc>
              <a:spcBef>
                <a:spcPts val="0"/>
              </a:spcBef>
              <a:spcAft>
                <a:spcPts val="0"/>
              </a:spcAft>
              <a:buSzPts val="1600"/>
              <a:buChar char="●"/>
            </a:pPr>
            <a:r>
              <a:rPr lang="nl" sz="1600"/>
              <a:t>Wat kan nog extra aangerekend worden?</a:t>
            </a:r>
            <a:endParaRPr sz="1600"/>
          </a:p>
          <a:p>
            <a:pPr marL="914400" marR="0" lvl="1" indent="-330200" algn="l" rtl="0">
              <a:lnSpc>
                <a:spcPct val="115000"/>
              </a:lnSpc>
              <a:spcBef>
                <a:spcPts val="0"/>
              </a:spcBef>
              <a:spcAft>
                <a:spcPts val="0"/>
              </a:spcAft>
              <a:buSzPts val="1600"/>
              <a:buChar char="●"/>
            </a:pPr>
            <a:r>
              <a:rPr lang="nl" sz="1600"/>
              <a:t>Wat als ondersteuning niet geboden kan worden?</a:t>
            </a:r>
            <a:endParaRPr sz="1600"/>
          </a:p>
          <a:p>
            <a:pPr marL="457200" lvl="0" indent="-342900" algn="l" rtl="0">
              <a:spcBef>
                <a:spcPts val="0"/>
              </a:spcBef>
              <a:spcAft>
                <a:spcPts val="0"/>
              </a:spcAft>
              <a:buClr>
                <a:schemeClr val="dk2"/>
              </a:buClr>
              <a:buSzPts val="1800"/>
              <a:buChar char="●"/>
            </a:pPr>
            <a:r>
              <a:rPr lang="nl"/>
              <a:t>Streven naar eenduidigheid, helderheid en leesbaarheid </a:t>
            </a:r>
            <a:endParaRPr/>
          </a:p>
          <a:p>
            <a:pPr marL="457200" marR="0" lvl="0" indent="-342900" algn="l" rtl="0">
              <a:lnSpc>
                <a:spcPct val="115000"/>
              </a:lnSpc>
              <a:spcBef>
                <a:spcPts val="0"/>
              </a:spcBef>
              <a:spcAft>
                <a:spcPts val="0"/>
              </a:spcAft>
              <a:buSzPts val="1800"/>
              <a:buChar char="●"/>
            </a:pPr>
            <a:r>
              <a:rPr lang="nl"/>
              <a:t>De modeldocumenten</a:t>
            </a:r>
            <a:endParaRPr/>
          </a:p>
          <a:p>
            <a:pPr marL="914400" lvl="1" indent="-330200" algn="l" rtl="0">
              <a:spcBef>
                <a:spcPts val="0"/>
              </a:spcBef>
              <a:spcAft>
                <a:spcPts val="0"/>
              </a:spcAft>
              <a:buClr>
                <a:schemeClr val="dk2"/>
              </a:buClr>
              <a:buSzPts val="1600"/>
              <a:buChar char="●"/>
            </a:pPr>
            <a:r>
              <a:rPr lang="nl" sz="1600"/>
              <a:t>model-IDO</a:t>
            </a:r>
            <a:endParaRPr sz="1600"/>
          </a:p>
          <a:p>
            <a:pPr marL="914400" lvl="1" indent="-330200" algn="l" rtl="0">
              <a:spcBef>
                <a:spcPts val="0"/>
              </a:spcBef>
              <a:spcAft>
                <a:spcPts val="0"/>
              </a:spcAft>
              <a:buClr>
                <a:schemeClr val="dk2"/>
              </a:buClr>
              <a:buSzPts val="1600"/>
              <a:buChar char="●"/>
            </a:pPr>
            <a:r>
              <a:rPr lang="nl" sz="1600"/>
              <a:t>document met extra informatie</a:t>
            </a:r>
            <a:endParaRPr sz="1600"/>
          </a:p>
          <a:p>
            <a:pPr marL="914400" lvl="1" indent="-330200" algn="l" rtl="0">
              <a:spcBef>
                <a:spcPts val="0"/>
              </a:spcBef>
              <a:spcAft>
                <a:spcPts val="0"/>
              </a:spcAft>
              <a:buClr>
                <a:schemeClr val="dk2"/>
              </a:buClr>
              <a:buSzPts val="1600"/>
              <a:buChar char="●"/>
            </a:pPr>
            <a:r>
              <a:rPr lang="nl" sz="1600"/>
              <a:t>bijlagen</a:t>
            </a:r>
            <a:endParaRPr sz="1600"/>
          </a:p>
        </p:txBody>
      </p:sp>
      <p:sp>
        <p:nvSpPr>
          <p:cNvPr id="180" name="Google Shape;180;p2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hlink"/>
                </a:solidFill>
              </a:rPr>
              <a:t>MODELDOCUMENTEN MFC EN MFC-PAB - </a:t>
            </a:r>
            <a:r>
              <a:rPr lang="nl">
                <a:solidFill>
                  <a:schemeClr val="accent1"/>
                </a:solidFill>
              </a:rPr>
              <a:t>2 VERSIES</a:t>
            </a:r>
            <a:r>
              <a:rPr lang="nl">
                <a:solidFill>
                  <a:srgbClr val="32AEC7"/>
                </a:solidFill>
              </a:rPr>
              <a:t> </a:t>
            </a:r>
            <a:endParaRPr>
              <a:solidFill>
                <a:schemeClr val="accent1"/>
              </a:solidFill>
            </a:endParaRPr>
          </a:p>
        </p:txBody>
      </p:sp>
      <p:sp>
        <p:nvSpPr>
          <p:cNvPr id="186" name="Google Shape;186;p29"/>
          <p:cNvSpPr txBox="1">
            <a:spLocks noGrp="1"/>
          </p:cNvSpPr>
          <p:nvPr>
            <p:ph type="body" idx="1"/>
          </p:nvPr>
        </p:nvSpPr>
        <p:spPr>
          <a:xfrm>
            <a:off x="311700" y="965800"/>
            <a:ext cx="8520600" cy="34164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nl"/>
              <a:t>Twee versies van de model-IDO voor ondersteuning door een MFC</a:t>
            </a:r>
            <a:endParaRPr/>
          </a:p>
          <a:p>
            <a:pPr marL="0" marR="0" lvl="0" indent="0" algn="l" rtl="0">
              <a:lnSpc>
                <a:spcPct val="115000"/>
              </a:lnSpc>
              <a:spcBef>
                <a:spcPts val="1600"/>
              </a:spcBef>
              <a:spcAft>
                <a:spcPts val="0"/>
              </a:spcAft>
              <a:buNone/>
            </a:pPr>
            <a:r>
              <a:rPr lang="nl" b="1"/>
              <a:t>Model-IDO MFC</a:t>
            </a:r>
            <a:endParaRPr b="1"/>
          </a:p>
          <a:p>
            <a:pPr marL="457200" marR="0" lvl="0" indent="-342900" algn="l" rtl="0">
              <a:lnSpc>
                <a:spcPct val="115000"/>
              </a:lnSpc>
              <a:spcBef>
                <a:spcPts val="1600"/>
              </a:spcBef>
              <a:spcAft>
                <a:spcPts val="0"/>
              </a:spcAft>
              <a:buSzPts val="1800"/>
              <a:buChar char="●"/>
            </a:pPr>
            <a:r>
              <a:rPr lang="nl"/>
              <a:t>Voor ondersteuning binnen de erkenning van het MFC</a:t>
            </a:r>
            <a:endParaRPr/>
          </a:p>
          <a:p>
            <a:pPr marL="914400" marR="0" lvl="1" indent="-330200" algn="l" rtl="0">
              <a:lnSpc>
                <a:spcPct val="115000"/>
              </a:lnSpc>
              <a:spcBef>
                <a:spcPts val="0"/>
              </a:spcBef>
              <a:spcAft>
                <a:spcPts val="0"/>
              </a:spcAft>
              <a:buSzPts val="1600"/>
              <a:buChar char="●"/>
            </a:pPr>
            <a:r>
              <a:rPr lang="nl" sz="1600"/>
              <a:t>De ondersteuning wordt rechtstreeks door het VAPH gesubsidieerd op basis van een jeugdhulpverleningsbeslissing.</a:t>
            </a:r>
            <a:endParaRPr sz="1600"/>
          </a:p>
          <a:p>
            <a:pPr marL="914400" marR="0" lvl="1" indent="-330200" algn="l" rtl="0">
              <a:lnSpc>
                <a:spcPct val="115000"/>
              </a:lnSpc>
              <a:spcBef>
                <a:spcPts val="0"/>
              </a:spcBef>
              <a:spcAft>
                <a:spcPts val="0"/>
              </a:spcAft>
              <a:buSzPts val="1600"/>
              <a:buChar char="●"/>
            </a:pPr>
            <a:r>
              <a:rPr lang="nl" sz="1600"/>
              <a:t>Dit kan ook gaan over gebruikers met een persoonlijke-assistentiebudget (PAB) die hun PAB combineren met dagopvang waarbij het PAB in mindering gebracht wordt.  </a:t>
            </a:r>
            <a:endParaRPr sz="1600"/>
          </a:p>
          <a:p>
            <a:pPr marL="1371600" marR="0" lvl="2" indent="-330200" algn="l" rtl="0">
              <a:lnSpc>
                <a:spcPct val="115000"/>
              </a:lnSpc>
              <a:spcBef>
                <a:spcPts val="0"/>
              </a:spcBef>
              <a:spcAft>
                <a:spcPts val="0"/>
              </a:spcAft>
              <a:buSzPts val="1600"/>
              <a:buChar char="➢"/>
            </a:pPr>
            <a:r>
              <a:rPr lang="nl" sz="1600"/>
              <a:t>COMBINEREN</a:t>
            </a:r>
            <a:endParaRPr sz="1600"/>
          </a:p>
          <a:p>
            <a:pPr marL="457200" marR="0" lvl="0" indent="0" algn="l" rtl="0">
              <a:lnSpc>
                <a:spcPct val="115000"/>
              </a:lnSpc>
              <a:spcBef>
                <a:spcPts val="1600"/>
              </a:spcBef>
              <a:spcAft>
                <a:spcPts val="0"/>
              </a:spcAft>
              <a:buNone/>
            </a:pPr>
            <a:endParaRPr/>
          </a:p>
          <a:p>
            <a:pPr marL="457200" marR="0" lvl="0" indent="0" algn="l" rtl="0">
              <a:lnSpc>
                <a:spcPct val="115000"/>
              </a:lnSpc>
              <a:spcBef>
                <a:spcPts val="1600"/>
              </a:spcBef>
              <a:spcAft>
                <a:spcPts val="1600"/>
              </a:spcAft>
              <a:buNone/>
            </a:pPr>
            <a:endParaRPr/>
          </a:p>
        </p:txBody>
      </p:sp>
      <p:sp>
        <p:nvSpPr>
          <p:cNvPr id="187" name="Google Shape;187;p29"/>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hlink"/>
                </a:solidFill>
              </a:rPr>
              <a:t>MODELDOCUMENTEN EN MFC-PAB </a:t>
            </a:r>
            <a:r>
              <a:rPr lang="nl">
                <a:solidFill>
                  <a:schemeClr val="dk2"/>
                </a:solidFill>
              </a:rPr>
              <a:t>-</a:t>
            </a:r>
            <a:r>
              <a:rPr lang="nl">
                <a:solidFill>
                  <a:srgbClr val="32AEC7"/>
                </a:solidFill>
              </a:rPr>
              <a:t> </a:t>
            </a:r>
            <a:r>
              <a:rPr lang="nl">
                <a:solidFill>
                  <a:schemeClr val="accent1"/>
                </a:solidFill>
              </a:rPr>
              <a:t>2 VERSIES</a:t>
            </a:r>
            <a:endParaRPr>
              <a:solidFill>
                <a:schemeClr val="accent1"/>
              </a:solidFill>
            </a:endParaRPr>
          </a:p>
        </p:txBody>
      </p:sp>
      <p:sp>
        <p:nvSpPr>
          <p:cNvPr id="193" name="Google Shape;193;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Twee versies van de model-IDO voor ondersteuning door een MFC</a:t>
            </a:r>
            <a:endParaRPr/>
          </a:p>
          <a:p>
            <a:pPr marL="0" marR="0" lvl="0" indent="0" algn="l" rtl="0">
              <a:lnSpc>
                <a:spcPct val="115000"/>
              </a:lnSpc>
              <a:spcBef>
                <a:spcPts val="1600"/>
              </a:spcBef>
              <a:spcAft>
                <a:spcPts val="0"/>
              </a:spcAft>
              <a:buNone/>
            </a:pPr>
            <a:r>
              <a:rPr lang="nl" b="1"/>
              <a:t>Model-IDO MFC-PAB</a:t>
            </a:r>
            <a:endParaRPr b="1"/>
          </a:p>
          <a:p>
            <a:pPr marL="457200" marR="0" lvl="0" indent="-342900" algn="l" rtl="0">
              <a:lnSpc>
                <a:spcPct val="115000"/>
              </a:lnSpc>
              <a:spcBef>
                <a:spcPts val="1600"/>
              </a:spcBef>
              <a:spcAft>
                <a:spcPts val="0"/>
              </a:spcAft>
              <a:buSzPts val="1800"/>
              <a:buChar char="●"/>
            </a:pPr>
            <a:r>
              <a:rPr lang="nl"/>
              <a:t>Voor ondersteuning buiten de erkenning van het MFC</a:t>
            </a:r>
            <a:endParaRPr/>
          </a:p>
          <a:p>
            <a:pPr marL="914400" marR="0" lvl="1" indent="-330200" algn="l" rtl="0">
              <a:lnSpc>
                <a:spcPct val="115000"/>
              </a:lnSpc>
              <a:spcBef>
                <a:spcPts val="0"/>
              </a:spcBef>
              <a:spcAft>
                <a:spcPts val="0"/>
              </a:spcAft>
              <a:buSzPts val="1600"/>
              <a:buChar char="●"/>
            </a:pPr>
            <a:r>
              <a:rPr lang="nl" sz="1600"/>
              <a:t>De ondersteuning wordt ingekocht met het persoonlijke-assistentiebudget (PAB) van de gebruiker.</a:t>
            </a:r>
            <a:endParaRPr sz="1600"/>
          </a:p>
          <a:p>
            <a:pPr marL="914400" marR="0" lvl="1" indent="-330200" algn="l" rtl="0">
              <a:lnSpc>
                <a:spcPct val="115000"/>
              </a:lnSpc>
              <a:spcBef>
                <a:spcPts val="0"/>
              </a:spcBef>
              <a:spcAft>
                <a:spcPts val="0"/>
              </a:spcAft>
              <a:buSzPts val="1600"/>
              <a:buChar char="●"/>
            </a:pPr>
            <a:r>
              <a:rPr lang="nl" sz="1600"/>
              <a:t>De gebruiker betaalt de ondersteuning rechtstreeks met het PAB aan het MFC.</a:t>
            </a:r>
            <a:endParaRPr sz="1600"/>
          </a:p>
          <a:p>
            <a:pPr marL="914400" marR="0" lvl="1" indent="-330200" algn="l" rtl="0">
              <a:lnSpc>
                <a:spcPct val="115000"/>
              </a:lnSpc>
              <a:spcBef>
                <a:spcPts val="0"/>
              </a:spcBef>
              <a:spcAft>
                <a:spcPts val="0"/>
              </a:spcAft>
              <a:buSzPts val="1600"/>
              <a:buChar char="➢"/>
            </a:pPr>
            <a:r>
              <a:rPr lang="nl" sz="1600"/>
              <a:t>INKOPEN</a:t>
            </a:r>
            <a:endParaRPr sz="1600"/>
          </a:p>
          <a:p>
            <a:pPr marL="457200" marR="0" lvl="0" indent="0" algn="l" rtl="0">
              <a:lnSpc>
                <a:spcPct val="115000"/>
              </a:lnSpc>
              <a:spcBef>
                <a:spcPts val="1600"/>
              </a:spcBef>
              <a:spcAft>
                <a:spcPts val="0"/>
              </a:spcAft>
              <a:buNone/>
            </a:pPr>
            <a:endParaRPr/>
          </a:p>
          <a:p>
            <a:pPr marL="457200" marR="0" lvl="0" indent="0" algn="l" rtl="0">
              <a:lnSpc>
                <a:spcPct val="115000"/>
              </a:lnSpc>
              <a:spcBef>
                <a:spcPts val="1600"/>
              </a:spcBef>
              <a:spcAft>
                <a:spcPts val="1600"/>
              </a:spcAft>
              <a:buNone/>
            </a:pPr>
            <a:endParaRPr/>
          </a:p>
        </p:txBody>
      </p:sp>
      <p:sp>
        <p:nvSpPr>
          <p:cNvPr id="194" name="Google Shape;194;p30"/>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hlink"/>
                </a:solidFill>
              </a:rPr>
              <a:t>MODELDOCUMENTEN MFC EN MFC-PAB</a:t>
            </a:r>
            <a:r>
              <a:rPr lang="nl"/>
              <a:t> </a:t>
            </a:r>
            <a:r>
              <a:rPr lang="nl">
                <a:solidFill>
                  <a:schemeClr val="dk2"/>
                </a:solidFill>
              </a:rPr>
              <a:t>-</a:t>
            </a:r>
            <a:r>
              <a:rPr lang="nl">
                <a:solidFill>
                  <a:srgbClr val="32AEC7"/>
                </a:solidFill>
              </a:rPr>
              <a:t> </a:t>
            </a:r>
            <a:r>
              <a:rPr lang="nl">
                <a:solidFill>
                  <a:schemeClr val="accent1"/>
                </a:solidFill>
              </a:rPr>
              <a:t>MEERWAARDE</a:t>
            </a:r>
            <a:endParaRPr>
              <a:solidFill>
                <a:schemeClr val="accent1"/>
              </a:solidFill>
            </a:endParaRPr>
          </a:p>
        </p:txBody>
      </p:sp>
      <p:sp>
        <p:nvSpPr>
          <p:cNvPr id="200" name="Google Shape;200;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SzPts val="1800"/>
              <a:buChar char="●"/>
            </a:pPr>
            <a:r>
              <a:rPr lang="nl"/>
              <a:t>Samen uitgewerkt binnen een werkgroep</a:t>
            </a:r>
            <a:endParaRPr/>
          </a:p>
          <a:p>
            <a:pPr marL="914400" lvl="1" indent="-330200" algn="l" rtl="0">
              <a:spcBef>
                <a:spcPts val="0"/>
              </a:spcBef>
              <a:spcAft>
                <a:spcPts val="0"/>
              </a:spcAft>
              <a:buClr>
                <a:schemeClr val="dk2"/>
              </a:buClr>
              <a:buSzPts val="1600"/>
              <a:buChar char="●"/>
            </a:pPr>
            <a:r>
              <a:rPr lang="nl" sz="1600"/>
              <a:t>bijstandsorganisaties: Onafhankelijk Leven en Absoluut</a:t>
            </a:r>
            <a:endParaRPr sz="1600"/>
          </a:p>
          <a:p>
            <a:pPr marL="914400" lvl="1" indent="-330200" algn="l" rtl="0">
              <a:spcBef>
                <a:spcPts val="0"/>
              </a:spcBef>
              <a:spcAft>
                <a:spcPts val="0"/>
              </a:spcAft>
              <a:buSzPts val="1600"/>
              <a:buChar char="●"/>
            </a:pPr>
            <a:r>
              <a:rPr lang="nl" sz="1600"/>
              <a:t>gebruikersorganisaties: Dito en Fovig</a:t>
            </a:r>
            <a:endParaRPr sz="1600"/>
          </a:p>
          <a:p>
            <a:pPr marL="914400" lvl="1" indent="-330200" algn="l" rtl="0">
              <a:spcBef>
                <a:spcPts val="0"/>
              </a:spcBef>
              <a:spcAft>
                <a:spcPts val="0"/>
              </a:spcAft>
              <a:buSzPts val="1600"/>
              <a:buChar char="●"/>
            </a:pPr>
            <a:r>
              <a:rPr lang="nl" sz="1600"/>
              <a:t>werkgeversorganisaties: Vlaams Welzijnsverbond en SOM</a:t>
            </a:r>
            <a:endParaRPr sz="1600"/>
          </a:p>
          <a:p>
            <a:pPr marL="457200" lvl="0" indent="-342900" algn="l" rtl="0">
              <a:spcBef>
                <a:spcPts val="0"/>
              </a:spcBef>
              <a:spcAft>
                <a:spcPts val="0"/>
              </a:spcAft>
              <a:buSzPts val="1800"/>
              <a:buChar char="●"/>
            </a:pPr>
            <a:r>
              <a:rPr lang="nl"/>
              <a:t>Opgemaakt volgens kwaliteitsbesluit. Bijkomend aandacht voor extra afspraken aanbevolen in kader van transparantie</a:t>
            </a:r>
            <a:endParaRPr/>
          </a:p>
          <a:p>
            <a:pPr marL="457200" marR="0" lvl="0" indent="-342900" algn="l" rtl="0">
              <a:lnSpc>
                <a:spcPct val="115000"/>
              </a:lnSpc>
              <a:spcBef>
                <a:spcPts val="0"/>
              </a:spcBef>
              <a:spcAft>
                <a:spcPts val="0"/>
              </a:spcAft>
              <a:buSzPts val="1800"/>
              <a:buChar char="●"/>
            </a:pPr>
            <a:r>
              <a:rPr lang="nl"/>
              <a:t>Juridisch nazicht door advocatenkantoor</a:t>
            </a:r>
            <a:endParaRPr/>
          </a:p>
          <a:p>
            <a:pPr marL="457200" marR="0" lvl="0" indent="-342900" algn="l" rtl="0">
              <a:lnSpc>
                <a:spcPct val="115000"/>
              </a:lnSpc>
              <a:spcBef>
                <a:spcPts val="0"/>
              </a:spcBef>
              <a:spcAft>
                <a:spcPts val="0"/>
              </a:spcAft>
              <a:buSzPts val="1800"/>
              <a:buChar char="●"/>
            </a:pPr>
            <a:r>
              <a:rPr lang="nl"/>
              <a:t>Eenvoudig taalgebruik door Wablieft</a:t>
            </a:r>
            <a:endParaRPr/>
          </a:p>
          <a:p>
            <a:pPr marL="457200" marR="0" lvl="0" indent="-342900" algn="l" rtl="0">
              <a:lnSpc>
                <a:spcPct val="115000"/>
              </a:lnSpc>
              <a:spcBef>
                <a:spcPts val="0"/>
              </a:spcBef>
              <a:spcAft>
                <a:spcPts val="0"/>
              </a:spcAft>
              <a:buSzPts val="1800"/>
              <a:buChar char="●"/>
            </a:pPr>
            <a:r>
              <a:rPr lang="nl"/>
              <a:t>Gericht aan zowel gebruikers en/of vertegenwoordigers als MFC</a:t>
            </a:r>
            <a:endParaRPr/>
          </a:p>
          <a:p>
            <a:pPr marL="457200" marR="0" lvl="0" indent="0" algn="l" rtl="0">
              <a:lnSpc>
                <a:spcPct val="115000"/>
              </a:lnSpc>
              <a:spcBef>
                <a:spcPts val="1600"/>
              </a:spcBef>
              <a:spcAft>
                <a:spcPts val="1600"/>
              </a:spcAft>
              <a:buNone/>
            </a:pPr>
            <a:endParaRPr/>
          </a:p>
        </p:txBody>
      </p:sp>
      <p:sp>
        <p:nvSpPr>
          <p:cNvPr id="201" name="Google Shape;201;p31"/>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hlink"/>
                </a:solidFill>
              </a:rPr>
              <a:t>MODELDOCUMENTEN MFC EN MFC-PAB</a:t>
            </a:r>
            <a:r>
              <a:rPr lang="nl"/>
              <a:t> </a:t>
            </a:r>
            <a:r>
              <a:rPr lang="nl">
                <a:solidFill>
                  <a:schemeClr val="dk2"/>
                </a:solidFill>
              </a:rPr>
              <a:t>-</a:t>
            </a:r>
            <a:r>
              <a:rPr lang="nl">
                <a:solidFill>
                  <a:srgbClr val="32AEC7"/>
                </a:solidFill>
              </a:rPr>
              <a:t> </a:t>
            </a:r>
            <a:r>
              <a:rPr lang="nl">
                <a:solidFill>
                  <a:schemeClr val="accent1"/>
                </a:solidFill>
              </a:rPr>
              <a:t>HOE GEBRUIKEN?</a:t>
            </a:r>
            <a:endParaRPr>
              <a:solidFill>
                <a:schemeClr val="accent1"/>
              </a:solidFill>
            </a:endParaRPr>
          </a:p>
        </p:txBody>
      </p:sp>
      <p:sp>
        <p:nvSpPr>
          <p:cNvPr id="207" name="Google Shape;207;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Char char="●"/>
            </a:pPr>
            <a:r>
              <a:rPr lang="nl"/>
              <a:t>Model-IDO samen lezen met het document met extra informatie</a:t>
            </a:r>
            <a:endParaRPr/>
          </a:p>
          <a:p>
            <a:pPr marL="914400" lvl="1" indent="-330200" algn="l" rtl="0">
              <a:spcBef>
                <a:spcPts val="0"/>
              </a:spcBef>
              <a:spcAft>
                <a:spcPts val="0"/>
              </a:spcAft>
              <a:buClr>
                <a:schemeClr val="dk2"/>
              </a:buClr>
              <a:buSzPts val="1600"/>
              <a:buChar char="●"/>
            </a:pPr>
            <a:r>
              <a:rPr lang="nl" sz="1600"/>
              <a:t>Per artikel/paragraaf wordt wanneer nodig extra uitleg voorzien.</a:t>
            </a:r>
            <a:endParaRPr sz="1600"/>
          </a:p>
          <a:p>
            <a:pPr marL="914400" lvl="1" indent="-330200" algn="l" rtl="0">
              <a:spcBef>
                <a:spcPts val="0"/>
              </a:spcBef>
              <a:spcAft>
                <a:spcPts val="0"/>
              </a:spcAft>
              <a:buSzPts val="1600"/>
              <a:buChar char="●"/>
            </a:pPr>
            <a:r>
              <a:rPr lang="nl" sz="1600"/>
              <a:t>Moeilijke woorden worden in de extra informatie onderlijnd en onderaan uitgelegd.</a:t>
            </a:r>
            <a:endParaRPr sz="1600"/>
          </a:p>
          <a:p>
            <a:pPr marL="457200" marR="0" lvl="0" indent="-342900" algn="l" rtl="0">
              <a:lnSpc>
                <a:spcPct val="115000"/>
              </a:lnSpc>
              <a:spcBef>
                <a:spcPts val="0"/>
              </a:spcBef>
              <a:spcAft>
                <a:spcPts val="0"/>
              </a:spcAft>
              <a:buSzPts val="1800"/>
              <a:buChar char="●"/>
            </a:pPr>
            <a:r>
              <a:rPr lang="nl"/>
              <a:t>Sterk aangeraden, niet verplicht</a:t>
            </a:r>
            <a:endParaRPr/>
          </a:p>
          <a:p>
            <a:pPr marL="914400" marR="0" lvl="1" indent="-330200" algn="l" rtl="0">
              <a:lnSpc>
                <a:spcPct val="115000"/>
              </a:lnSpc>
              <a:spcBef>
                <a:spcPts val="0"/>
              </a:spcBef>
              <a:spcAft>
                <a:spcPts val="0"/>
              </a:spcAft>
              <a:buSzPts val="1600"/>
              <a:buChar char="●"/>
            </a:pPr>
            <a:r>
              <a:rPr lang="nl" sz="1600"/>
              <a:t>voor nieuwe gebruikers</a:t>
            </a:r>
            <a:endParaRPr sz="1600"/>
          </a:p>
          <a:p>
            <a:pPr marL="914400" marR="0" lvl="1" indent="-330200" algn="l" rtl="0">
              <a:lnSpc>
                <a:spcPct val="115000"/>
              </a:lnSpc>
              <a:spcBef>
                <a:spcPts val="0"/>
              </a:spcBef>
              <a:spcAft>
                <a:spcPts val="0"/>
              </a:spcAft>
              <a:buSzPts val="1600"/>
              <a:buChar char="●"/>
            </a:pPr>
            <a:r>
              <a:rPr lang="nl" sz="1600"/>
              <a:t>keuze van het MFC</a:t>
            </a:r>
            <a:endParaRPr sz="1600"/>
          </a:p>
          <a:p>
            <a:pPr marL="914400" lvl="1" indent="-330200" algn="l" rtl="0">
              <a:spcBef>
                <a:spcPts val="0"/>
              </a:spcBef>
              <a:spcAft>
                <a:spcPts val="0"/>
              </a:spcAft>
              <a:buSzPts val="1600"/>
              <a:buChar char="●"/>
            </a:pPr>
            <a:r>
              <a:rPr lang="nl" sz="1600"/>
              <a:t>leidraad zowel voor MFC als voor gebruikers en/of vertegenwoordigers</a:t>
            </a:r>
            <a:endParaRPr sz="1600"/>
          </a:p>
          <a:p>
            <a:pPr marL="457200" marR="0" lvl="0" indent="-342900" algn="l" rtl="0">
              <a:lnSpc>
                <a:spcPct val="115000"/>
              </a:lnSpc>
              <a:spcBef>
                <a:spcPts val="0"/>
              </a:spcBef>
              <a:spcAft>
                <a:spcPts val="0"/>
              </a:spcAft>
              <a:buSzPts val="1800"/>
              <a:buChar char="●"/>
            </a:pPr>
            <a:r>
              <a:rPr lang="nl"/>
              <a:t>Vereenvoudig het contract door enkel te behouden wat van toepassing is</a:t>
            </a:r>
            <a:endParaRPr/>
          </a:p>
          <a:p>
            <a:pPr marL="914400" marR="0" lvl="1" indent="-330200" algn="l" rtl="0">
              <a:lnSpc>
                <a:spcPct val="115000"/>
              </a:lnSpc>
              <a:spcBef>
                <a:spcPts val="0"/>
              </a:spcBef>
              <a:spcAft>
                <a:spcPts val="0"/>
              </a:spcAft>
              <a:buSzPts val="1600"/>
              <a:buChar char="●"/>
            </a:pPr>
            <a:r>
              <a:rPr lang="nl" sz="1600"/>
              <a:t>In het document met extra informatie staat wat in bepaalde situaties weggelaten kan worden.</a:t>
            </a:r>
            <a:endParaRPr sz="1600"/>
          </a:p>
          <a:p>
            <a:pPr marL="457200" marR="0" lvl="0" indent="-342900" algn="l" rtl="0">
              <a:lnSpc>
                <a:spcPct val="115000"/>
              </a:lnSpc>
              <a:spcBef>
                <a:spcPts val="0"/>
              </a:spcBef>
              <a:spcAft>
                <a:spcPts val="0"/>
              </a:spcAft>
              <a:buSzPts val="1800"/>
              <a:buChar char="●"/>
            </a:pPr>
            <a:r>
              <a:rPr lang="nl"/>
              <a:t>Document kan aangepast worden (bv. er kunnen extra afspraken toegevoegd worden)</a:t>
            </a:r>
            <a:endParaRPr/>
          </a:p>
          <a:p>
            <a:pPr marL="914400" marR="0" lvl="1" indent="-330200" algn="l" rtl="0">
              <a:lnSpc>
                <a:spcPct val="115000"/>
              </a:lnSpc>
              <a:spcBef>
                <a:spcPts val="0"/>
              </a:spcBef>
              <a:spcAft>
                <a:spcPts val="0"/>
              </a:spcAft>
              <a:buSzPts val="1600"/>
              <a:buChar char="●"/>
            </a:pPr>
            <a:r>
              <a:rPr lang="nl" sz="1600"/>
              <a:t>Let op! Juridische check kan niet meer gegarandeerd worden.</a:t>
            </a:r>
            <a:endParaRPr sz="1600"/>
          </a:p>
          <a:p>
            <a:pPr marL="0" marR="0" lvl="0" indent="0" algn="l" rtl="0">
              <a:lnSpc>
                <a:spcPct val="115000"/>
              </a:lnSpc>
              <a:spcBef>
                <a:spcPts val="1600"/>
              </a:spcBef>
              <a:spcAft>
                <a:spcPts val="1600"/>
              </a:spcAft>
              <a:buNone/>
            </a:pPr>
            <a:endParaRPr/>
          </a:p>
        </p:txBody>
      </p:sp>
      <p:sp>
        <p:nvSpPr>
          <p:cNvPr id="208" name="Google Shape;208;p32"/>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hlink"/>
                </a:solidFill>
              </a:rPr>
              <a:t>MODELDOCUMENTEN MFC</a:t>
            </a:r>
            <a:r>
              <a:rPr lang="nl"/>
              <a:t> </a:t>
            </a:r>
            <a:r>
              <a:rPr lang="nl">
                <a:solidFill>
                  <a:schemeClr val="hlink"/>
                </a:solidFill>
              </a:rPr>
              <a:t>EN MFC-PAB </a:t>
            </a:r>
            <a:r>
              <a:rPr lang="nl">
                <a:solidFill>
                  <a:schemeClr val="dk2"/>
                </a:solidFill>
              </a:rPr>
              <a:t>-</a:t>
            </a:r>
            <a:r>
              <a:rPr lang="nl">
                <a:solidFill>
                  <a:srgbClr val="32AEC7"/>
                </a:solidFill>
              </a:rPr>
              <a:t> </a:t>
            </a:r>
            <a:r>
              <a:rPr lang="nl">
                <a:solidFill>
                  <a:schemeClr val="accent1"/>
                </a:solidFill>
              </a:rPr>
              <a:t>BIJLAGEN</a:t>
            </a:r>
            <a:endParaRPr>
              <a:solidFill>
                <a:schemeClr val="accent1"/>
              </a:solidFill>
            </a:endParaRPr>
          </a:p>
        </p:txBody>
      </p:sp>
      <p:sp>
        <p:nvSpPr>
          <p:cNvPr id="214" name="Google Shape;214;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SzPts val="1800"/>
              <a:buChar char="●"/>
            </a:pPr>
            <a:r>
              <a:rPr lang="nl"/>
              <a:t>Verplichte bijlagen</a:t>
            </a:r>
            <a:endParaRPr/>
          </a:p>
          <a:p>
            <a:pPr marL="914400" marR="0" lvl="1" indent="-330200" algn="l" rtl="0">
              <a:lnSpc>
                <a:spcPct val="115000"/>
              </a:lnSpc>
              <a:spcBef>
                <a:spcPts val="0"/>
              </a:spcBef>
              <a:spcAft>
                <a:spcPts val="0"/>
              </a:spcAft>
              <a:buSzPts val="1600"/>
              <a:buChar char="●"/>
            </a:pPr>
            <a:r>
              <a:rPr lang="nl" sz="1600"/>
              <a:t>handelingsplan</a:t>
            </a:r>
            <a:endParaRPr sz="1600"/>
          </a:p>
          <a:p>
            <a:pPr marL="914400" marR="0" lvl="1" indent="-330200" algn="l" rtl="0">
              <a:lnSpc>
                <a:spcPct val="115000"/>
              </a:lnSpc>
              <a:spcBef>
                <a:spcPts val="0"/>
              </a:spcBef>
              <a:spcAft>
                <a:spcPts val="0"/>
              </a:spcAft>
              <a:buSzPts val="1600"/>
              <a:buChar char="●"/>
            </a:pPr>
            <a:r>
              <a:rPr lang="nl" sz="1600"/>
              <a:t>collectieve rechten en plichten</a:t>
            </a:r>
            <a:endParaRPr sz="1600"/>
          </a:p>
          <a:p>
            <a:pPr marL="0" marR="0" lvl="0" indent="0" algn="l" rtl="0">
              <a:lnSpc>
                <a:spcPct val="115000"/>
              </a:lnSpc>
              <a:spcBef>
                <a:spcPts val="1600"/>
              </a:spcBef>
              <a:spcAft>
                <a:spcPts val="0"/>
              </a:spcAft>
              <a:buNone/>
            </a:pPr>
            <a:r>
              <a:rPr lang="nl"/>
              <a:t>	</a:t>
            </a:r>
            <a:r>
              <a:rPr lang="nl">
                <a:solidFill>
                  <a:schemeClr val="accent1"/>
                </a:solidFill>
              </a:rPr>
              <a:t>-&gt; geen sjabloon</a:t>
            </a:r>
            <a:endParaRPr>
              <a:solidFill>
                <a:schemeClr val="accent1"/>
              </a:solidFill>
            </a:endParaRPr>
          </a:p>
          <a:p>
            <a:pPr marL="457200" marR="0" lvl="0" indent="-342900" algn="l" rtl="0">
              <a:lnSpc>
                <a:spcPct val="115000"/>
              </a:lnSpc>
              <a:spcBef>
                <a:spcPts val="1600"/>
              </a:spcBef>
              <a:spcAft>
                <a:spcPts val="0"/>
              </a:spcAft>
              <a:buSzPts val="1800"/>
              <a:buChar char="●"/>
            </a:pPr>
            <a:r>
              <a:rPr lang="nl"/>
              <a:t>Mogelijke bijlagen</a:t>
            </a:r>
            <a:endParaRPr/>
          </a:p>
          <a:p>
            <a:pPr marL="914400" marR="0" lvl="1" indent="-317500" algn="l" rtl="0">
              <a:lnSpc>
                <a:spcPct val="115000"/>
              </a:lnSpc>
              <a:spcBef>
                <a:spcPts val="0"/>
              </a:spcBef>
              <a:spcAft>
                <a:spcPts val="0"/>
              </a:spcAft>
              <a:buSzPts val="1400"/>
              <a:buChar char="●"/>
            </a:pPr>
            <a:r>
              <a:rPr lang="nl"/>
              <a:t>bijzondere volmacht medicatie</a:t>
            </a:r>
            <a:endParaRPr/>
          </a:p>
          <a:p>
            <a:pPr marL="914400" marR="0" lvl="1" indent="-317500" algn="l" rtl="0">
              <a:lnSpc>
                <a:spcPct val="115000"/>
              </a:lnSpc>
              <a:spcBef>
                <a:spcPts val="0"/>
              </a:spcBef>
              <a:spcAft>
                <a:spcPts val="0"/>
              </a:spcAft>
              <a:buSzPts val="1400"/>
              <a:buChar char="●"/>
            </a:pPr>
            <a:r>
              <a:rPr lang="nl"/>
              <a:t>hulp door derden</a:t>
            </a:r>
            <a:endParaRPr/>
          </a:p>
          <a:p>
            <a:pPr marL="914400" marR="0" lvl="1" indent="-317500" algn="l" rtl="0">
              <a:lnSpc>
                <a:spcPct val="115000"/>
              </a:lnSpc>
              <a:spcBef>
                <a:spcPts val="0"/>
              </a:spcBef>
              <a:spcAft>
                <a:spcPts val="0"/>
              </a:spcAft>
              <a:buSzPts val="1400"/>
              <a:buChar char="●"/>
            </a:pPr>
            <a:r>
              <a:rPr lang="nl"/>
              <a:t>lastgeving</a:t>
            </a:r>
            <a:endParaRPr/>
          </a:p>
          <a:p>
            <a:pPr marL="0" marR="0" lvl="0" indent="0" algn="l" rtl="0">
              <a:lnSpc>
                <a:spcPct val="115000"/>
              </a:lnSpc>
              <a:spcBef>
                <a:spcPts val="1600"/>
              </a:spcBef>
              <a:spcAft>
                <a:spcPts val="1600"/>
              </a:spcAft>
              <a:buNone/>
            </a:pPr>
            <a:r>
              <a:rPr lang="nl"/>
              <a:t>	</a:t>
            </a:r>
            <a:r>
              <a:rPr lang="nl">
                <a:solidFill>
                  <a:schemeClr val="accent1"/>
                </a:solidFill>
              </a:rPr>
              <a:t>-&gt; sjabloon door VAPH</a:t>
            </a:r>
            <a:endParaRPr>
              <a:solidFill>
                <a:schemeClr val="accent1"/>
              </a:solidFill>
            </a:endParaRPr>
          </a:p>
        </p:txBody>
      </p:sp>
      <p:sp>
        <p:nvSpPr>
          <p:cNvPr id="215" name="Google Shape;215;p33"/>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hlink"/>
                </a:solidFill>
              </a:rPr>
              <a:t>MODELDOCUMENTEN MFC</a:t>
            </a:r>
            <a:r>
              <a:rPr lang="nl"/>
              <a:t> </a:t>
            </a:r>
            <a:r>
              <a:rPr lang="nl">
                <a:solidFill>
                  <a:schemeClr val="hlink"/>
                </a:solidFill>
              </a:rPr>
              <a:t>EN MFC-PAB </a:t>
            </a:r>
            <a:r>
              <a:rPr lang="nl">
                <a:solidFill>
                  <a:schemeClr val="dk2"/>
                </a:solidFill>
              </a:rPr>
              <a:t>-</a:t>
            </a:r>
            <a:r>
              <a:rPr lang="nl">
                <a:solidFill>
                  <a:srgbClr val="32AEC7"/>
                </a:solidFill>
              </a:rPr>
              <a:t> </a:t>
            </a:r>
            <a:r>
              <a:rPr lang="nl">
                <a:solidFill>
                  <a:schemeClr val="accent1"/>
                </a:solidFill>
              </a:rPr>
              <a:t>BIJLAGEN</a:t>
            </a:r>
            <a:endParaRPr>
              <a:solidFill>
                <a:schemeClr val="accent1"/>
              </a:solidFill>
            </a:endParaRPr>
          </a:p>
        </p:txBody>
      </p:sp>
      <p:sp>
        <p:nvSpPr>
          <p:cNvPr id="221" name="Google Shape;221;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nl" b="1"/>
              <a:t>Bijzondere volmacht medicatie</a:t>
            </a:r>
            <a:endParaRPr b="1"/>
          </a:p>
          <a:p>
            <a:pPr marL="457200" marR="0" lvl="0" indent="-342900" algn="l" rtl="0">
              <a:lnSpc>
                <a:spcPct val="115000"/>
              </a:lnSpc>
              <a:spcBef>
                <a:spcPts val="1600"/>
              </a:spcBef>
              <a:spcAft>
                <a:spcPts val="0"/>
              </a:spcAft>
              <a:buSzPts val="1800"/>
              <a:buChar char="●"/>
            </a:pPr>
            <a:r>
              <a:rPr lang="nl"/>
              <a:t>verplicht wanneer persoonlijke medicatie door een personeelslid van het MFC besteld wordt bij de apotheek</a:t>
            </a:r>
            <a:endParaRPr/>
          </a:p>
          <a:p>
            <a:pPr marL="0" marR="0" lvl="0" indent="0" algn="l" rtl="0">
              <a:lnSpc>
                <a:spcPct val="115000"/>
              </a:lnSpc>
              <a:spcBef>
                <a:spcPts val="1600"/>
              </a:spcBef>
              <a:spcAft>
                <a:spcPts val="0"/>
              </a:spcAft>
              <a:buNone/>
            </a:pPr>
            <a:r>
              <a:rPr lang="nl" b="1"/>
              <a:t>Hulp door derden</a:t>
            </a:r>
            <a:endParaRPr b="1"/>
          </a:p>
          <a:p>
            <a:pPr marL="457200" marR="0" lvl="0" indent="-342900" algn="l" rtl="0">
              <a:lnSpc>
                <a:spcPct val="115000"/>
              </a:lnSpc>
              <a:spcBef>
                <a:spcPts val="1600"/>
              </a:spcBef>
              <a:spcAft>
                <a:spcPts val="0"/>
              </a:spcAft>
              <a:buSzPts val="1800"/>
              <a:buChar char="●"/>
            </a:pPr>
            <a:r>
              <a:rPr lang="nl"/>
              <a:t>verplicht wanneer de handicap van de persoon met een handicap het gevolg is van een ongeval, beroepsziekte, medische fout of een ander schadegeval waarbij een derde de schade moet vergoeden</a:t>
            </a:r>
            <a:endParaRPr/>
          </a:p>
          <a:p>
            <a:pPr marL="457200" marR="0" lvl="0" indent="-342900" algn="l" rtl="0">
              <a:lnSpc>
                <a:spcPct val="115000"/>
              </a:lnSpc>
              <a:spcBef>
                <a:spcPts val="0"/>
              </a:spcBef>
              <a:spcAft>
                <a:spcPts val="0"/>
              </a:spcAft>
              <a:buSzPts val="1800"/>
              <a:buChar char="●"/>
            </a:pPr>
            <a:r>
              <a:rPr lang="nl"/>
              <a:t>de gebruiker kan namelijk slechts een keer vergoed worden voor dezelfde schade</a:t>
            </a:r>
            <a:endParaRPr/>
          </a:p>
          <a:p>
            <a:pPr marL="0" marR="0" lvl="0" indent="0" algn="l" rtl="0">
              <a:lnSpc>
                <a:spcPct val="115000"/>
              </a:lnSpc>
              <a:spcBef>
                <a:spcPts val="1600"/>
              </a:spcBef>
              <a:spcAft>
                <a:spcPts val="1600"/>
              </a:spcAft>
              <a:buNone/>
            </a:pPr>
            <a:endParaRPr/>
          </a:p>
        </p:txBody>
      </p:sp>
      <p:sp>
        <p:nvSpPr>
          <p:cNvPr id="222" name="Google Shape;222;p34"/>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hlink"/>
                </a:solidFill>
              </a:rPr>
              <a:t>MODELDOCUMENTEN MFC EN MFC-PAB</a:t>
            </a:r>
            <a:r>
              <a:rPr lang="nl"/>
              <a:t> </a:t>
            </a:r>
            <a:r>
              <a:rPr lang="nl">
                <a:solidFill>
                  <a:schemeClr val="dk2"/>
                </a:solidFill>
              </a:rPr>
              <a:t>-</a:t>
            </a:r>
            <a:r>
              <a:rPr lang="nl">
                <a:solidFill>
                  <a:srgbClr val="32AEC7"/>
                </a:solidFill>
              </a:rPr>
              <a:t> </a:t>
            </a:r>
            <a:r>
              <a:rPr lang="nl">
                <a:solidFill>
                  <a:schemeClr val="accent1"/>
                </a:solidFill>
              </a:rPr>
              <a:t>BIJLAGEN</a:t>
            </a:r>
            <a:endParaRPr>
              <a:solidFill>
                <a:schemeClr val="accent1"/>
              </a:solidFill>
            </a:endParaRPr>
          </a:p>
        </p:txBody>
      </p:sp>
      <p:sp>
        <p:nvSpPr>
          <p:cNvPr id="228" name="Google Shape;228;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b="1"/>
              <a:t>Lastgeving (personeelslid als lasthebber)</a:t>
            </a:r>
            <a:endParaRPr b="1"/>
          </a:p>
          <a:p>
            <a:pPr marL="457200" lvl="0" indent="-342900" algn="l" rtl="0">
              <a:spcBef>
                <a:spcPts val="1600"/>
              </a:spcBef>
              <a:spcAft>
                <a:spcPts val="0"/>
              </a:spcAft>
              <a:buSzPts val="1800"/>
              <a:buChar char="●"/>
            </a:pPr>
            <a:r>
              <a:rPr lang="nl"/>
              <a:t>uitzonderlijk</a:t>
            </a:r>
            <a:endParaRPr/>
          </a:p>
          <a:p>
            <a:pPr marL="457200" lvl="0" indent="-342900" algn="l" rtl="0">
              <a:spcBef>
                <a:spcPts val="0"/>
              </a:spcBef>
              <a:spcAft>
                <a:spcPts val="0"/>
              </a:spcAft>
              <a:buSzPts val="1800"/>
              <a:buChar char="●"/>
            </a:pPr>
            <a:r>
              <a:rPr lang="nl"/>
              <a:t>verplicht wanneer een personeelslid van het MFC de gelden en goederen van een gebruiker beheert </a:t>
            </a:r>
            <a:endParaRPr/>
          </a:p>
          <a:p>
            <a:pPr marL="457200" lvl="0" indent="-342900" algn="l" rtl="0">
              <a:spcBef>
                <a:spcPts val="0"/>
              </a:spcBef>
              <a:spcAft>
                <a:spcPts val="0"/>
              </a:spcAft>
              <a:buSzPts val="1800"/>
              <a:buChar char="●"/>
            </a:pPr>
            <a:r>
              <a:rPr lang="nl"/>
              <a:t>regelgevend moeten bepaalde afspraken gemaakt worden</a:t>
            </a:r>
            <a:endParaRPr/>
          </a:p>
          <a:p>
            <a:pPr marL="457200" lvl="0" indent="0" algn="l" rtl="0">
              <a:spcBef>
                <a:spcPts val="1600"/>
              </a:spcBef>
              <a:spcAft>
                <a:spcPts val="0"/>
              </a:spcAft>
              <a:buNone/>
            </a:pPr>
            <a:endParaRPr/>
          </a:p>
          <a:p>
            <a:pPr marL="0" marR="0" lvl="0" indent="0" algn="l" rtl="0">
              <a:lnSpc>
                <a:spcPct val="115000"/>
              </a:lnSpc>
              <a:spcBef>
                <a:spcPts val="1600"/>
              </a:spcBef>
              <a:spcAft>
                <a:spcPts val="1600"/>
              </a:spcAft>
              <a:buNone/>
            </a:pPr>
            <a:endParaRPr/>
          </a:p>
        </p:txBody>
      </p:sp>
      <p:sp>
        <p:nvSpPr>
          <p:cNvPr id="229" name="Google Shape;229;p35"/>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INHOUD WEBINAR</a:t>
            </a:r>
            <a:endParaRPr/>
          </a:p>
        </p:txBody>
      </p:sp>
      <p:sp>
        <p:nvSpPr>
          <p:cNvPr id="97" name="Google Shape;97;p16"/>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2</a:t>
            </a:fld>
            <a:endParaRPr/>
          </a:p>
        </p:txBody>
      </p:sp>
      <p:sp>
        <p:nvSpPr>
          <p:cNvPr id="98" name="Google Shape;98;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l"/>
              <a:t>INDIVIDUELE DIENSTVERLENINGSOVEREENKOMST (IDO)</a:t>
            </a:r>
            <a:endParaRPr/>
          </a:p>
          <a:p>
            <a:pPr marL="457200" lvl="0" indent="-342900" algn="l" rtl="0">
              <a:spcBef>
                <a:spcPts val="0"/>
              </a:spcBef>
              <a:spcAft>
                <a:spcPts val="0"/>
              </a:spcAft>
              <a:buClr>
                <a:schemeClr val="dk2"/>
              </a:buClr>
              <a:buSzPts val="1800"/>
              <a:buChar char="●"/>
            </a:pPr>
            <a:r>
              <a:rPr lang="nl"/>
              <a:t>Wat is een IDO?</a:t>
            </a:r>
            <a:endParaRPr/>
          </a:p>
          <a:p>
            <a:pPr marL="457200" lvl="0" indent="-342900" algn="l" rtl="0">
              <a:spcBef>
                <a:spcPts val="0"/>
              </a:spcBef>
              <a:spcAft>
                <a:spcPts val="0"/>
              </a:spcAft>
              <a:buClr>
                <a:schemeClr val="dk2"/>
              </a:buClr>
              <a:buSzPts val="1800"/>
              <a:buChar char="●"/>
            </a:pPr>
            <a:r>
              <a:rPr lang="nl"/>
              <a:t>Onderdelen van de IDO</a:t>
            </a:r>
            <a:endParaRPr/>
          </a:p>
          <a:p>
            <a:pPr marL="457200" lvl="0" indent="-342900" algn="l" rtl="0">
              <a:spcBef>
                <a:spcPts val="0"/>
              </a:spcBef>
              <a:spcAft>
                <a:spcPts val="0"/>
              </a:spcAft>
              <a:buClr>
                <a:schemeClr val="dk2"/>
              </a:buClr>
              <a:buSzPts val="1800"/>
              <a:buChar char="●"/>
            </a:pPr>
            <a:r>
              <a:rPr lang="nl"/>
              <a:t>Wie ondertekent de IDO?</a:t>
            </a:r>
            <a:endParaRPr/>
          </a:p>
          <a:p>
            <a:pPr marL="457200" lvl="0" indent="-342900" algn="l" rtl="0">
              <a:spcBef>
                <a:spcPts val="0"/>
              </a:spcBef>
              <a:spcAft>
                <a:spcPts val="0"/>
              </a:spcAft>
              <a:buClr>
                <a:schemeClr val="dk2"/>
              </a:buClr>
              <a:buSzPts val="1800"/>
              <a:buChar char="●"/>
            </a:pPr>
            <a:r>
              <a:rPr lang="nl"/>
              <a:t>Gedwongen hulpverlening</a:t>
            </a:r>
            <a:endParaRPr/>
          </a:p>
          <a:p>
            <a:pPr marL="0" lvl="0" indent="0" algn="l" rtl="0">
              <a:spcBef>
                <a:spcPts val="1600"/>
              </a:spcBef>
              <a:spcAft>
                <a:spcPts val="0"/>
              </a:spcAft>
              <a:buClr>
                <a:schemeClr val="dk1"/>
              </a:buClr>
              <a:buSzPts val="1100"/>
              <a:buFont typeface="Arial"/>
              <a:buNone/>
            </a:pPr>
            <a:r>
              <a:rPr lang="nl"/>
              <a:t>MODELDOCUMENTEN MFC</a:t>
            </a:r>
            <a:endParaRPr/>
          </a:p>
          <a:p>
            <a:pPr marL="457200" lvl="0" indent="-342900" algn="l" rtl="0">
              <a:spcBef>
                <a:spcPts val="0"/>
              </a:spcBef>
              <a:spcAft>
                <a:spcPts val="0"/>
              </a:spcAft>
              <a:buClr>
                <a:schemeClr val="dk2"/>
              </a:buClr>
              <a:buSzPts val="1800"/>
              <a:buChar char="●"/>
            </a:pPr>
            <a:r>
              <a:rPr lang="nl"/>
              <a:t>Waarom een model-IDO?</a:t>
            </a:r>
            <a:endParaRPr/>
          </a:p>
          <a:p>
            <a:pPr marL="457200" lvl="0" indent="-342900" algn="l" rtl="0">
              <a:spcBef>
                <a:spcPts val="0"/>
              </a:spcBef>
              <a:spcAft>
                <a:spcPts val="0"/>
              </a:spcAft>
              <a:buClr>
                <a:schemeClr val="dk2"/>
              </a:buClr>
              <a:buSzPts val="1800"/>
              <a:buChar char="●"/>
            </a:pPr>
            <a:r>
              <a:rPr lang="nl"/>
              <a:t>Twee versies: model MFC versus model MFC-PAB</a:t>
            </a:r>
            <a:endParaRPr/>
          </a:p>
          <a:p>
            <a:pPr marL="457200" lvl="0" indent="-342900" algn="l" rtl="0">
              <a:spcBef>
                <a:spcPts val="0"/>
              </a:spcBef>
              <a:spcAft>
                <a:spcPts val="0"/>
              </a:spcAft>
              <a:buClr>
                <a:schemeClr val="dk2"/>
              </a:buClr>
              <a:buSzPts val="1800"/>
              <a:buChar char="●"/>
            </a:pPr>
            <a:r>
              <a:rPr lang="nl"/>
              <a:t>Meerwaarde</a:t>
            </a:r>
            <a:endParaRPr/>
          </a:p>
          <a:p>
            <a:pPr marL="457200" lvl="0" indent="-342900" algn="l" rtl="0">
              <a:spcBef>
                <a:spcPts val="0"/>
              </a:spcBef>
              <a:spcAft>
                <a:spcPts val="0"/>
              </a:spcAft>
              <a:buClr>
                <a:schemeClr val="dk2"/>
              </a:buClr>
              <a:buSzPts val="1800"/>
              <a:buChar char="●"/>
            </a:pPr>
            <a:r>
              <a:rPr lang="nl"/>
              <a:t>Hoe te gebruiken?</a:t>
            </a:r>
            <a:endParaRPr/>
          </a:p>
          <a:p>
            <a:pPr marL="457200" lvl="0" indent="-342900" algn="l" rtl="0">
              <a:spcBef>
                <a:spcPts val="0"/>
              </a:spcBef>
              <a:spcAft>
                <a:spcPts val="0"/>
              </a:spcAft>
              <a:buClr>
                <a:schemeClr val="dk2"/>
              </a:buClr>
              <a:buSzPts val="1800"/>
              <a:buChar char="●"/>
            </a:pPr>
            <a:r>
              <a:rPr lang="nl"/>
              <a:t>Bijlagen</a:t>
            </a:r>
            <a:endParaRPr/>
          </a:p>
          <a:p>
            <a:pPr marL="0" lvl="0" indent="0" algn="l" rtl="0">
              <a:spcBef>
                <a:spcPts val="1600"/>
              </a:spcBef>
              <a:spcAft>
                <a:spcPts val="16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hlink"/>
                </a:solidFill>
              </a:rPr>
              <a:t>MODELDOCUMENTEN MFC EN MFC-PAB</a:t>
            </a:r>
            <a:r>
              <a:rPr lang="nl"/>
              <a:t> </a:t>
            </a:r>
            <a:r>
              <a:rPr lang="nl">
                <a:solidFill>
                  <a:schemeClr val="dk2"/>
                </a:solidFill>
              </a:rPr>
              <a:t>-</a:t>
            </a:r>
            <a:r>
              <a:rPr lang="nl">
                <a:solidFill>
                  <a:srgbClr val="32AEC7"/>
                </a:solidFill>
              </a:rPr>
              <a:t> </a:t>
            </a:r>
            <a:r>
              <a:rPr lang="nl">
                <a:solidFill>
                  <a:schemeClr val="accent1"/>
                </a:solidFill>
              </a:rPr>
              <a:t>BIJLAGEN</a:t>
            </a:r>
            <a:endParaRPr>
              <a:solidFill>
                <a:schemeClr val="accent1"/>
              </a:solidFill>
            </a:endParaRPr>
          </a:p>
        </p:txBody>
      </p:sp>
      <p:sp>
        <p:nvSpPr>
          <p:cNvPr id="235" name="Google Shape;235;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SzPts val="1800"/>
              <a:buChar char="●"/>
            </a:pPr>
            <a:r>
              <a:rPr lang="nl" dirty="0"/>
              <a:t>Mogelijke andere bijlagen</a:t>
            </a:r>
            <a:endParaRPr dirty="0"/>
          </a:p>
          <a:p>
            <a:pPr marL="914400" marR="0" lvl="1" indent="-330200" algn="l" rtl="0">
              <a:lnSpc>
                <a:spcPct val="115000"/>
              </a:lnSpc>
              <a:spcBef>
                <a:spcPts val="0"/>
              </a:spcBef>
              <a:spcAft>
                <a:spcPts val="0"/>
              </a:spcAft>
              <a:buSzPts val="1600"/>
              <a:buChar char="●"/>
            </a:pPr>
            <a:r>
              <a:rPr lang="nl" sz="1600" dirty="0"/>
              <a:t>toestemming persoonlijke gegevens opvragen</a:t>
            </a:r>
            <a:endParaRPr sz="1600" dirty="0"/>
          </a:p>
          <a:p>
            <a:pPr marL="914400" marR="0" lvl="1" indent="-330200" algn="l" rtl="0">
              <a:lnSpc>
                <a:spcPct val="115000"/>
              </a:lnSpc>
              <a:spcBef>
                <a:spcPts val="0"/>
              </a:spcBef>
              <a:spcAft>
                <a:spcPts val="0"/>
              </a:spcAft>
              <a:buSzPts val="1600"/>
              <a:buChar char="●"/>
            </a:pPr>
            <a:r>
              <a:rPr lang="nl" sz="1600" dirty="0"/>
              <a:t>lijst met persoonlijke goederen</a:t>
            </a:r>
            <a:endParaRPr sz="1600" dirty="0"/>
          </a:p>
          <a:p>
            <a:pPr marL="914400" marR="0" lvl="1" indent="-330200" algn="l" rtl="0">
              <a:lnSpc>
                <a:spcPct val="115000"/>
              </a:lnSpc>
              <a:spcBef>
                <a:spcPts val="0"/>
              </a:spcBef>
              <a:spcAft>
                <a:spcPts val="0"/>
              </a:spcAft>
              <a:buSzPts val="1600"/>
              <a:buChar char="●"/>
            </a:pPr>
            <a:r>
              <a:rPr lang="nl" sz="1600" dirty="0"/>
              <a:t>overeenkomst over het gebruik van een persoonlijke ruimte en plaatsbeschrijving</a:t>
            </a:r>
            <a:endParaRPr sz="1600" dirty="0"/>
          </a:p>
          <a:p>
            <a:pPr marL="914400" marR="0" lvl="1" indent="-330200" algn="l" rtl="0">
              <a:lnSpc>
                <a:spcPct val="115000"/>
              </a:lnSpc>
              <a:spcBef>
                <a:spcPts val="0"/>
              </a:spcBef>
              <a:spcAft>
                <a:spcPts val="0"/>
              </a:spcAft>
              <a:buSzPts val="1600"/>
              <a:buChar char="●"/>
            </a:pPr>
            <a:r>
              <a:rPr lang="nl" sz="1600" dirty="0"/>
              <a:t>domiciliëringsmandaat</a:t>
            </a:r>
            <a:endParaRPr sz="1600" dirty="0"/>
          </a:p>
          <a:p>
            <a:pPr marL="914400" marR="0" lvl="1" indent="-330200" algn="l" rtl="0">
              <a:lnSpc>
                <a:spcPct val="115000"/>
              </a:lnSpc>
              <a:spcBef>
                <a:spcPts val="0"/>
              </a:spcBef>
              <a:spcAft>
                <a:spcPts val="0"/>
              </a:spcAft>
              <a:buSzPts val="1600"/>
              <a:buChar char="●"/>
            </a:pPr>
            <a:r>
              <a:rPr lang="nl" sz="1600" dirty="0"/>
              <a:t>…</a:t>
            </a:r>
            <a:endParaRPr sz="1600" dirty="0"/>
          </a:p>
          <a:p>
            <a:pPr marL="914400" marR="0" lvl="0" indent="0" algn="l" rtl="0">
              <a:lnSpc>
                <a:spcPct val="115000"/>
              </a:lnSpc>
              <a:spcBef>
                <a:spcPts val="0"/>
              </a:spcBef>
              <a:spcAft>
                <a:spcPts val="0"/>
              </a:spcAft>
              <a:buNone/>
            </a:pPr>
            <a:endParaRPr dirty="0"/>
          </a:p>
          <a:p>
            <a:pPr marL="0" lvl="0" indent="0" algn="l" rtl="0">
              <a:spcBef>
                <a:spcPts val="0"/>
              </a:spcBef>
              <a:spcAft>
                <a:spcPts val="0"/>
              </a:spcAft>
              <a:buNone/>
            </a:pPr>
            <a:endParaRPr dirty="0"/>
          </a:p>
          <a:p>
            <a:pPr marL="457200" marR="0" lvl="0" indent="-342900" algn="l" rtl="0">
              <a:lnSpc>
                <a:spcPct val="115000"/>
              </a:lnSpc>
              <a:spcBef>
                <a:spcPts val="0"/>
              </a:spcBef>
              <a:spcAft>
                <a:spcPts val="0"/>
              </a:spcAft>
              <a:buSzPts val="1800"/>
              <a:buChar char="●"/>
            </a:pPr>
            <a:r>
              <a:rPr lang="nl" dirty="0"/>
              <a:t>Bij wijziging van bijlagen moet niet heel de overeenkomst herzien worden</a:t>
            </a:r>
            <a:endParaRPr dirty="0"/>
          </a:p>
        </p:txBody>
      </p:sp>
      <p:sp>
        <p:nvSpPr>
          <p:cNvPr id="236" name="Google Shape;236;p36"/>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7"/>
          <p:cNvSpPr txBox="1">
            <a:spLocks noGrp="1"/>
          </p:cNvSpPr>
          <p:nvPr>
            <p:ph type="title"/>
          </p:nvPr>
        </p:nvSpPr>
        <p:spPr>
          <a:xfrm>
            <a:off x="4825925" y="2049150"/>
            <a:ext cx="4045200" cy="104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nl"/>
              <a:t>AANDACHTSPUNTEN</a:t>
            </a:r>
            <a:endParaRPr/>
          </a:p>
        </p:txBody>
      </p:sp>
      <p:sp>
        <p:nvSpPr>
          <p:cNvPr id="242" name="Google Shape;242;p37"/>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21</a:t>
            </a:fld>
            <a:endParaRPr/>
          </a:p>
        </p:txBody>
      </p:sp>
      <p:pic>
        <p:nvPicPr>
          <p:cNvPr id="243" name="Google Shape;243;p37"/>
          <p:cNvPicPr preferRelativeResize="0"/>
          <p:nvPr/>
        </p:nvPicPr>
        <p:blipFill rotWithShape="1">
          <a:blip r:embed="rId3">
            <a:alphaModFix/>
          </a:blip>
          <a:srcRect r="18200"/>
          <a:stretch/>
        </p:blipFill>
        <p:spPr>
          <a:xfrm>
            <a:off x="-2552475" y="0"/>
            <a:ext cx="7067674" cy="57599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solidFill>
                  <a:schemeClr val="hlink"/>
                </a:solidFill>
              </a:rPr>
              <a:t>AANDACHTSPUNTEN </a:t>
            </a:r>
            <a:r>
              <a:rPr lang="nl">
                <a:solidFill>
                  <a:schemeClr val="dk2"/>
                </a:solidFill>
              </a:rPr>
              <a:t>-</a:t>
            </a:r>
            <a:r>
              <a:rPr lang="nl">
                <a:solidFill>
                  <a:srgbClr val="32AEC7"/>
                </a:solidFill>
              </a:rPr>
              <a:t> </a:t>
            </a:r>
            <a:r>
              <a:rPr lang="nl">
                <a:solidFill>
                  <a:schemeClr val="accent1"/>
                </a:solidFill>
              </a:rPr>
              <a:t>AFSPRAKEN OVER ONDERSTEUNING</a:t>
            </a:r>
            <a:endParaRPr/>
          </a:p>
        </p:txBody>
      </p:sp>
      <p:sp>
        <p:nvSpPr>
          <p:cNvPr id="249" name="Google Shape;249;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22</a:t>
            </a:fld>
            <a:endParaRPr/>
          </a:p>
        </p:txBody>
      </p:sp>
      <p:sp>
        <p:nvSpPr>
          <p:cNvPr id="250" name="Google Shape;250;p38"/>
          <p:cNvSpPr txBox="1">
            <a:spLocks noGrp="1"/>
          </p:cNvSpPr>
          <p:nvPr>
            <p:ph type="body" idx="1"/>
          </p:nvPr>
        </p:nvSpPr>
        <p:spPr>
          <a:xfrm>
            <a:off x="311700" y="1152475"/>
            <a:ext cx="32478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251" name="Google Shape;251;p38"/>
          <p:cNvSpPr txBox="1">
            <a:spLocks noGrp="1"/>
          </p:cNvSpPr>
          <p:nvPr>
            <p:ph type="body" idx="2"/>
          </p:nvPr>
        </p:nvSpPr>
        <p:spPr>
          <a:xfrm>
            <a:off x="3716775" y="1152475"/>
            <a:ext cx="5115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Yasmina is een meisje met een verstandelijke handicap en autisme. Ze ontvangt een PAB dat beheerd wordt door haar mama. Thuis heeft ze een persoonlijke assistent.</a:t>
            </a:r>
            <a:endParaRPr/>
          </a:p>
          <a:p>
            <a:pPr marL="0" lvl="0" indent="0" algn="l" rtl="0">
              <a:spcBef>
                <a:spcPts val="1600"/>
              </a:spcBef>
              <a:spcAft>
                <a:spcPts val="0"/>
              </a:spcAft>
              <a:buNone/>
            </a:pPr>
            <a:r>
              <a:rPr lang="nl"/>
              <a:t>Yasmina maakt gebruik van de combinatieregeling en gaat ook enkele dagen per week naar de dagopvang van een MFC. Daarvoor heeft haar mama een overeenkomst afgesloten met het MFC.  </a:t>
            </a:r>
            <a:endParaRPr/>
          </a:p>
          <a:p>
            <a:pPr marL="0" lvl="0" indent="0" algn="l" rtl="0">
              <a:spcBef>
                <a:spcPts val="1600"/>
              </a:spcBef>
              <a:spcAft>
                <a:spcPts val="1600"/>
              </a:spcAft>
              <a:buNone/>
            </a:pPr>
            <a:endParaRPr/>
          </a:p>
        </p:txBody>
      </p:sp>
      <p:pic>
        <p:nvPicPr>
          <p:cNvPr id="252" name="Google Shape;252;p38"/>
          <p:cNvPicPr preferRelativeResize="0"/>
          <p:nvPr/>
        </p:nvPicPr>
        <p:blipFill rotWithShape="1">
          <a:blip r:embed="rId3">
            <a:alphaModFix/>
          </a:blip>
          <a:srcRect/>
          <a:stretch/>
        </p:blipFill>
        <p:spPr>
          <a:xfrm>
            <a:off x="385000" y="1152475"/>
            <a:ext cx="3174500" cy="3098150"/>
          </a:xfrm>
          <a:prstGeom prst="rect">
            <a:avLst/>
          </a:prstGeom>
          <a:noFill/>
          <a:ln>
            <a:noFill/>
          </a:ln>
        </p:spPr>
      </p:pic>
      <p:sp>
        <p:nvSpPr>
          <p:cNvPr id="253" name="Google Shape;253;p38"/>
          <p:cNvSpPr txBox="1"/>
          <p:nvPr/>
        </p:nvSpPr>
        <p:spPr>
          <a:xfrm>
            <a:off x="385000" y="3770125"/>
            <a:ext cx="1207500" cy="4926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l" sz="2000">
                <a:solidFill>
                  <a:schemeClr val="dk2"/>
                </a:solidFill>
                <a:latin typeface="Calibri"/>
                <a:ea typeface="Calibri"/>
                <a:cs typeface="Calibri"/>
                <a:sym typeface="Calibri"/>
              </a:rPr>
              <a:t>YASMINA</a:t>
            </a:r>
            <a:endParaRPr sz="2000">
              <a:solidFill>
                <a:schemeClr val="dk2"/>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hlink"/>
                </a:solidFill>
              </a:rPr>
              <a:t>AANDACHTSPUNTEN</a:t>
            </a:r>
            <a:r>
              <a:rPr lang="nl"/>
              <a:t> </a:t>
            </a:r>
            <a:r>
              <a:rPr lang="nl">
                <a:solidFill>
                  <a:schemeClr val="dk2"/>
                </a:solidFill>
              </a:rPr>
              <a:t>-</a:t>
            </a:r>
            <a:r>
              <a:rPr lang="nl">
                <a:solidFill>
                  <a:srgbClr val="32AEC7"/>
                </a:solidFill>
              </a:rPr>
              <a:t> </a:t>
            </a:r>
            <a:r>
              <a:rPr lang="nl">
                <a:solidFill>
                  <a:schemeClr val="accent1"/>
                </a:solidFill>
              </a:rPr>
              <a:t>AFSPRAKEN OVER ONDERSTEUNING</a:t>
            </a:r>
            <a:endParaRPr>
              <a:solidFill>
                <a:schemeClr val="accent1"/>
              </a:solidFill>
            </a:endParaRPr>
          </a:p>
        </p:txBody>
      </p:sp>
      <p:sp>
        <p:nvSpPr>
          <p:cNvPr id="259" name="Google Shape;259;p39"/>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23</a:t>
            </a:fld>
            <a:endParaRPr/>
          </a:p>
        </p:txBody>
      </p:sp>
      <p:pic>
        <p:nvPicPr>
          <p:cNvPr id="260" name="Google Shape;260;p39"/>
          <p:cNvPicPr preferRelativeResize="0"/>
          <p:nvPr/>
        </p:nvPicPr>
        <p:blipFill rotWithShape="1">
          <a:blip r:embed="rId3">
            <a:alphaModFix/>
          </a:blip>
          <a:srcRect/>
          <a:stretch/>
        </p:blipFill>
        <p:spPr>
          <a:xfrm>
            <a:off x="8097617" y="0"/>
            <a:ext cx="1045332" cy="1020200"/>
          </a:xfrm>
          <a:prstGeom prst="rect">
            <a:avLst/>
          </a:prstGeom>
          <a:noFill/>
          <a:ln>
            <a:noFill/>
          </a:ln>
        </p:spPr>
      </p:pic>
      <p:sp>
        <p:nvSpPr>
          <p:cNvPr id="261" name="Google Shape;261;p39"/>
          <p:cNvSpPr txBox="1"/>
          <p:nvPr/>
        </p:nvSpPr>
        <p:spPr>
          <a:xfrm>
            <a:off x="8031675" y="779150"/>
            <a:ext cx="548700" cy="2925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l" sz="700">
                <a:solidFill>
                  <a:schemeClr val="dk2"/>
                </a:solidFill>
                <a:latin typeface="Calibri"/>
                <a:ea typeface="Calibri"/>
                <a:cs typeface="Calibri"/>
                <a:sym typeface="Calibri"/>
              </a:rPr>
              <a:t>YASMINA</a:t>
            </a:r>
            <a:endParaRPr sz="700">
              <a:solidFill>
                <a:schemeClr val="dk2"/>
              </a:solidFill>
              <a:latin typeface="Calibri"/>
              <a:ea typeface="Calibri"/>
              <a:cs typeface="Calibri"/>
              <a:sym typeface="Calibri"/>
            </a:endParaRPr>
          </a:p>
        </p:txBody>
      </p:sp>
      <p:graphicFrame>
        <p:nvGraphicFramePr>
          <p:cNvPr id="262" name="Google Shape;262;p39"/>
          <p:cNvGraphicFramePr/>
          <p:nvPr/>
        </p:nvGraphicFramePr>
        <p:xfrm>
          <a:off x="311700" y="1020200"/>
          <a:ext cx="3000000" cy="3000000"/>
        </p:xfrm>
        <a:graphic>
          <a:graphicData uri="http://schemas.openxmlformats.org/drawingml/2006/table">
            <a:tbl>
              <a:tblPr>
                <a:noFill/>
                <a:tableStyleId>{6F7B4DB8-1321-4974-A72B-CC7FA7D9D9F7}</a:tableStyleId>
              </a:tblPr>
              <a:tblGrid>
                <a:gridCol w="998575">
                  <a:extLst>
                    <a:ext uri="{9D8B030D-6E8A-4147-A177-3AD203B41FA5}">
                      <a16:colId xmlns:a16="http://schemas.microsoft.com/office/drawing/2014/main" val="20000"/>
                    </a:ext>
                  </a:extLst>
                </a:gridCol>
                <a:gridCol w="1614300">
                  <a:extLst>
                    <a:ext uri="{9D8B030D-6E8A-4147-A177-3AD203B41FA5}">
                      <a16:colId xmlns:a16="http://schemas.microsoft.com/office/drawing/2014/main" val="20001"/>
                    </a:ext>
                  </a:extLst>
                </a:gridCol>
                <a:gridCol w="382850">
                  <a:extLst>
                    <a:ext uri="{9D8B030D-6E8A-4147-A177-3AD203B41FA5}">
                      <a16:colId xmlns:a16="http://schemas.microsoft.com/office/drawing/2014/main" val="20002"/>
                    </a:ext>
                  </a:extLst>
                </a:gridCol>
                <a:gridCol w="1910825">
                  <a:extLst>
                    <a:ext uri="{9D8B030D-6E8A-4147-A177-3AD203B41FA5}">
                      <a16:colId xmlns:a16="http://schemas.microsoft.com/office/drawing/2014/main" val="20003"/>
                    </a:ext>
                  </a:extLst>
                </a:gridCol>
                <a:gridCol w="430025">
                  <a:extLst>
                    <a:ext uri="{9D8B030D-6E8A-4147-A177-3AD203B41FA5}">
                      <a16:colId xmlns:a16="http://schemas.microsoft.com/office/drawing/2014/main" val="20004"/>
                    </a:ext>
                  </a:extLst>
                </a:gridCol>
                <a:gridCol w="998575">
                  <a:extLst>
                    <a:ext uri="{9D8B030D-6E8A-4147-A177-3AD203B41FA5}">
                      <a16:colId xmlns:a16="http://schemas.microsoft.com/office/drawing/2014/main" val="20005"/>
                    </a:ext>
                  </a:extLst>
                </a:gridCol>
                <a:gridCol w="998575">
                  <a:extLst>
                    <a:ext uri="{9D8B030D-6E8A-4147-A177-3AD203B41FA5}">
                      <a16:colId xmlns:a16="http://schemas.microsoft.com/office/drawing/2014/main" val="20006"/>
                    </a:ext>
                  </a:extLst>
                </a:gridCol>
                <a:gridCol w="998575">
                  <a:extLst>
                    <a:ext uri="{9D8B030D-6E8A-4147-A177-3AD203B41FA5}">
                      <a16:colId xmlns:a16="http://schemas.microsoft.com/office/drawing/2014/main" val="20007"/>
                    </a:ext>
                  </a:extLst>
                </a:gridCol>
              </a:tblGrid>
              <a:tr h="266700">
                <a:tc rowSpan="2" gridSpan="2">
                  <a:txBody>
                    <a:bodyPr/>
                    <a:lstStyle/>
                    <a:p>
                      <a:pPr marL="0" lvl="0" indent="0" algn="l" rtl="0">
                        <a:spcBef>
                          <a:spcPts val="0"/>
                        </a:spcBef>
                        <a:spcAft>
                          <a:spcPts val="0"/>
                        </a:spcAft>
                        <a:buNone/>
                      </a:pPr>
                      <a:endParaRPr sz="900" b="1">
                        <a:latin typeface="Calibri"/>
                        <a:ea typeface="Calibri"/>
                        <a:cs typeface="Calibri"/>
                        <a:sym typeface="Calibri"/>
                      </a:endParaRPr>
                    </a:p>
                  </a:txBody>
                  <a:tcPr marL="63500" marR="63500" marT="63500" marB="63500">
                    <a:solidFill>
                      <a:srgbClr val="CCCCCC"/>
                    </a:solidFill>
                  </a:tcPr>
                </a:tc>
                <a:tc rowSpan="2" hMerge="1">
                  <a:txBody>
                    <a:bodyPr/>
                    <a:lstStyle/>
                    <a:p>
                      <a:endParaRPr lang="nl-BE"/>
                    </a:p>
                  </a:txBody>
                  <a:tcPr/>
                </a:tc>
                <a:tc rowSpan="2" gridSpan="2">
                  <a:txBody>
                    <a:bodyPr/>
                    <a:lstStyle/>
                    <a:p>
                      <a:pPr marL="0" marR="26035" lvl="0" indent="0" algn="ctr" rtl="0">
                        <a:spcBef>
                          <a:spcPts val="0"/>
                        </a:spcBef>
                        <a:spcAft>
                          <a:spcPts val="0"/>
                        </a:spcAft>
                        <a:buNone/>
                      </a:pPr>
                      <a:r>
                        <a:rPr lang="nl" sz="900" b="1">
                          <a:latin typeface="Calibri"/>
                          <a:ea typeface="Calibri"/>
                          <a:cs typeface="Calibri"/>
                          <a:sym typeface="Calibri"/>
                        </a:rPr>
                        <a:t>Vork </a:t>
                      </a:r>
                      <a:endParaRPr sz="900" b="1">
                        <a:latin typeface="Calibri"/>
                        <a:ea typeface="Calibri"/>
                        <a:cs typeface="Calibri"/>
                        <a:sym typeface="Calibri"/>
                      </a:endParaRPr>
                    </a:p>
                  </a:txBody>
                  <a:tcPr marL="63500" marR="63500" marT="63500" marB="63500" anchor="ctr">
                    <a:solidFill>
                      <a:srgbClr val="CCCCCC"/>
                    </a:solidFill>
                  </a:tcPr>
                </a:tc>
                <a:tc rowSpan="2" hMerge="1">
                  <a:txBody>
                    <a:bodyPr/>
                    <a:lstStyle/>
                    <a:p>
                      <a:endParaRPr lang="nl-BE"/>
                    </a:p>
                  </a:txBody>
                  <a:tcPr/>
                </a:tc>
                <a:tc rowSpan="2" gridSpan="3">
                  <a:txBody>
                    <a:bodyPr/>
                    <a:lstStyle/>
                    <a:p>
                      <a:pPr marL="0" marR="262255" lvl="0" indent="0" algn="ctr" rtl="0">
                        <a:spcBef>
                          <a:spcPts val="0"/>
                        </a:spcBef>
                        <a:spcAft>
                          <a:spcPts val="0"/>
                        </a:spcAft>
                        <a:buNone/>
                      </a:pPr>
                      <a:r>
                        <a:rPr lang="nl" sz="900" b="1">
                          <a:latin typeface="Calibri"/>
                          <a:ea typeface="Calibri"/>
                          <a:cs typeface="Calibri"/>
                          <a:sym typeface="Calibri"/>
                        </a:rPr>
                        <a:t>Op welke dagen?</a:t>
                      </a:r>
                      <a:endParaRPr sz="900" b="1">
                        <a:latin typeface="Calibri"/>
                        <a:ea typeface="Calibri"/>
                        <a:cs typeface="Calibri"/>
                        <a:sym typeface="Calibri"/>
                      </a:endParaRPr>
                    </a:p>
                  </a:txBody>
                  <a:tcPr marL="63500" marR="63500" marT="63500" marB="63500" anchor="ctr">
                    <a:solidFill>
                      <a:srgbClr val="CCCCCC"/>
                    </a:solidFill>
                  </a:tcPr>
                </a:tc>
                <a:tc rowSpan="2" hMerge="1">
                  <a:txBody>
                    <a:bodyPr/>
                    <a:lstStyle/>
                    <a:p>
                      <a:endParaRPr lang="nl-BE"/>
                    </a:p>
                  </a:txBody>
                  <a:tcPr/>
                </a:tc>
                <a:tc rowSpan="2" hMerge="1">
                  <a:txBody>
                    <a:bodyPr/>
                    <a:lstStyle/>
                    <a:p>
                      <a:endParaRPr lang="nl-BE"/>
                    </a:p>
                  </a:txBody>
                  <a:tcPr/>
                </a:tc>
                <a:tc rowSpan="2">
                  <a:txBody>
                    <a:bodyPr/>
                    <a:lstStyle/>
                    <a:p>
                      <a:pPr marL="0" marR="0" lvl="0" indent="0" algn="ctr" rtl="0">
                        <a:spcBef>
                          <a:spcPts val="0"/>
                        </a:spcBef>
                        <a:spcAft>
                          <a:spcPts val="0"/>
                        </a:spcAft>
                        <a:buNone/>
                      </a:pPr>
                      <a:r>
                        <a:rPr lang="nl" sz="900" b="1">
                          <a:latin typeface="Calibri"/>
                          <a:ea typeface="Calibri"/>
                          <a:cs typeface="Calibri"/>
                          <a:sym typeface="Calibri"/>
                        </a:rPr>
                        <a:t>Start- en einduur</a:t>
                      </a:r>
                      <a:endParaRPr sz="900" b="1">
                        <a:latin typeface="Calibri"/>
                        <a:ea typeface="Calibri"/>
                        <a:cs typeface="Calibri"/>
                        <a:sym typeface="Calibri"/>
                      </a:endParaRPr>
                    </a:p>
                  </a:txBody>
                  <a:tcPr marL="63500" marR="63500" marT="63500" marB="63500" anchor="ctr">
                    <a:solidFill>
                      <a:srgbClr val="CCCCCC"/>
                    </a:solidFill>
                  </a:tcPr>
                </a:tc>
                <a:extLst>
                  <a:ext uri="{0D108BD9-81ED-4DB2-BD59-A6C34878D82A}">
                    <a16:rowId xmlns:a16="http://schemas.microsoft.com/office/drawing/2014/main" val="10000"/>
                  </a:ext>
                </a:extLst>
              </a:tr>
              <a:tr h="100000">
                <a:tc gridSpan="2" vMerge="1">
                  <a:txBody>
                    <a:bodyPr/>
                    <a:lstStyle/>
                    <a:p>
                      <a:endParaRPr lang="nl-BE"/>
                    </a:p>
                  </a:txBody>
                  <a:tcPr/>
                </a:tc>
                <a:tc hMerge="1" vMerge="1">
                  <a:txBody>
                    <a:bodyPr/>
                    <a:lstStyle/>
                    <a:p>
                      <a:endParaRPr lang="nl-BE"/>
                    </a:p>
                  </a:txBody>
                  <a:tcPr/>
                </a:tc>
                <a:tc gridSpan="2" vMerge="1">
                  <a:txBody>
                    <a:bodyPr/>
                    <a:lstStyle/>
                    <a:p>
                      <a:endParaRPr lang="nl-BE"/>
                    </a:p>
                  </a:txBody>
                  <a:tcPr/>
                </a:tc>
                <a:tc hMerge="1" vMerge="1">
                  <a:txBody>
                    <a:bodyPr/>
                    <a:lstStyle/>
                    <a:p>
                      <a:endParaRPr lang="nl-BE"/>
                    </a:p>
                  </a:txBody>
                  <a:tcPr/>
                </a:tc>
                <a:tc gridSpan="3" vMerge="1">
                  <a:txBody>
                    <a:bodyPr/>
                    <a:lstStyle/>
                    <a:p>
                      <a:endParaRPr lang="nl-BE"/>
                    </a:p>
                  </a:txBody>
                  <a:tcPr/>
                </a:tc>
                <a:tc hMerge="1" vMerge="1">
                  <a:txBody>
                    <a:bodyPr/>
                    <a:lstStyle/>
                    <a:p>
                      <a:endParaRPr lang="nl-BE"/>
                    </a:p>
                  </a:txBody>
                  <a:tcPr/>
                </a:tc>
                <a:tc hMerge="1" vMerge="1">
                  <a:txBody>
                    <a:bodyPr/>
                    <a:lstStyle/>
                    <a:p>
                      <a:endParaRPr lang="nl-BE"/>
                    </a:p>
                  </a:txBody>
                  <a:tcPr/>
                </a:tc>
                <a:tc vMerge="1">
                  <a:txBody>
                    <a:bodyPr/>
                    <a:lstStyle/>
                    <a:p>
                      <a:endParaRPr lang="nl-BE"/>
                    </a:p>
                  </a:txBody>
                  <a:tcPr/>
                </a:tc>
                <a:extLst>
                  <a:ext uri="{0D108BD9-81ED-4DB2-BD59-A6C34878D82A}">
                    <a16:rowId xmlns:a16="http://schemas.microsoft.com/office/drawing/2014/main" val="10001"/>
                  </a:ext>
                </a:extLst>
              </a:tr>
              <a:tr h="0">
                <a:tc>
                  <a:txBody>
                    <a:bodyPr/>
                    <a:lstStyle/>
                    <a:p>
                      <a:pPr marL="0" lvl="0" indent="0" algn="ctr" rtl="0">
                        <a:lnSpc>
                          <a:spcPct val="120000"/>
                        </a:lnSpc>
                        <a:spcBef>
                          <a:spcPts val="0"/>
                        </a:spcBef>
                        <a:spcAft>
                          <a:spcPts val="0"/>
                        </a:spcAft>
                        <a:buNone/>
                      </a:pPr>
                      <a:r>
                        <a:rPr lang="nl" sz="900">
                          <a:latin typeface="MS Gothic"/>
                          <a:ea typeface="MS Gothic"/>
                          <a:cs typeface="MS Gothic"/>
                          <a:sym typeface="MS Gothic"/>
                        </a:rPr>
                        <a:t>☐</a:t>
                      </a:r>
                      <a:endParaRPr sz="900" b="1">
                        <a:latin typeface="Calibri"/>
                        <a:ea typeface="Calibri"/>
                        <a:cs typeface="Calibri"/>
                        <a:sym typeface="Calibri"/>
                      </a:endParaRPr>
                    </a:p>
                  </a:txBody>
                  <a:tcPr marL="63500" marR="63500" marT="63500" marB="63500"/>
                </a:tc>
                <a:tc>
                  <a:txBody>
                    <a:bodyPr/>
                    <a:lstStyle/>
                    <a:p>
                      <a:pPr marL="0" lvl="0" indent="0" algn="l" rtl="0">
                        <a:lnSpc>
                          <a:spcPct val="120000"/>
                        </a:lnSpc>
                        <a:spcBef>
                          <a:spcPts val="0"/>
                        </a:spcBef>
                        <a:spcAft>
                          <a:spcPts val="0"/>
                        </a:spcAft>
                        <a:buNone/>
                      </a:pPr>
                      <a:r>
                        <a:rPr lang="nl" sz="900">
                          <a:latin typeface="Calibri"/>
                          <a:ea typeface="Calibri"/>
                          <a:cs typeface="Calibri"/>
                          <a:sym typeface="Calibri"/>
                        </a:rPr>
                        <a:t>verblijf</a:t>
                      </a:r>
                      <a:endParaRPr sz="900">
                        <a:latin typeface="Calibri"/>
                        <a:ea typeface="Calibri"/>
                        <a:cs typeface="Calibri"/>
                        <a:sym typeface="Calibri"/>
                      </a:endParaRPr>
                    </a:p>
                    <a:p>
                      <a:pPr marL="0" lvl="0" indent="0" algn="l" rtl="0">
                        <a:lnSpc>
                          <a:spcPct val="120000"/>
                        </a:lnSpc>
                        <a:spcBef>
                          <a:spcPts val="0"/>
                        </a:spcBef>
                        <a:spcAft>
                          <a:spcPts val="0"/>
                        </a:spcAft>
                        <a:buNone/>
                      </a:pPr>
                      <a:r>
                        <a:rPr lang="nl" sz="900">
                          <a:latin typeface="Calibri"/>
                          <a:ea typeface="Calibri"/>
                          <a:cs typeface="Calibri"/>
                          <a:sym typeface="Calibri"/>
                        </a:rPr>
                        <a:t>Waar? … </a:t>
                      </a:r>
                      <a:endParaRPr sz="900">
                        <a:latin typeface="Calibri"/>
                        <a:ea typeface="Calibri"/>
                        <a:cs typeface="Calibri"/>
                        <a:sym typeface="Calibri"/>
                      </a:endParaRPr>
                    </a:p>
                  </a:txBody>
                  <a:tcPr marL="63500" marR="63500" marT="63500" marB="63500"/>
                </a:tc>
                <a:tc gridSpan="2">
                  <a:txBody>
                    <a:bodyPr/>
                    <a:lstStyle/>
                    <a:p>
                      <a:pPr marL="0" lvl="0" indent="0" algn="l" rtl="0">
                        <a:lnSpc>
                          <a:spcPct val="120000"/>
                        </a:lnSpc>
                        <a:spcBef>
                          <a:spcPts val="0"/>
                        </a:spcBef>
                        <a:spcAft>
                          <a:spcPts val="0"/>
                        </a:spcAft>
                        <a:buNone/>
                      </a:pPr>
                      <a:r>
                        <a:rPr lang="nl" sz="900">
                          <a:latin typeface="Calibri"/>
                          <a:ea typeface="Calibri"/>
                          <a:cs typeface="Calibri"/>
                          <a:sym typeface="Calibri"/>
                        </a:rPr>
                        <a:t>…</a:t>
                      </a:r>
                      <a:endParaRPr sz="900" b="1">
                        <a:latin typeface="Calibri"/>
                        <a:ea typeface="Calibri"/>
                        <a:cs typeface="Calibri"/>
                        <a:sym typeface="Calibri"/>
                      </a:endParaRPr>
                    </a:p>
                  </a:txBody>
                  <a:tcPr marL="63500" marR="63500" marT="63500" marB="63500" anchor="ctr">
                    <a:solidFill>
                      <a:srgbClr val="FFFFFF"/>
                    </a:solidFill>
                  </a:tcPr>
                </a:tc>
                <a:tc hMerge="1">
                  <a:txBody>
                    <a:bodyPr/>
                    <a:lstStyle/>
                    <a:p>
                      <a:endParaRPr lang="nl-BE"/>
                    </a:p>
                  </a:txBody>
                  <a:tcPr/>
                </a:tc>
                <a:tc gridSpan="3">
                  <a:txBody>
                    <a:bodyPr/>
                    <a:lstStyle/>
                    <a:p>
                      <a:pPr marL="0" lvl="0" indent="0" algn="l" rtl="0">
                        <a:lnSpc>
                          <a:spcPct val="120000"/>
                        </a:lnSpc>
                        <a:spcBef>
                          <a:spcPts val="0"/>
                        </a:spcBef>
                        <a:spcAft>
                          <a:spcPts val="0"/>
                        </a:spcAft>
                        <a:buNone/>
                      </a:pPr>
                      <a:r>
                        <a:rPr lang="nl" sz="900">
                          <a:latin typeface="Calibri"/>
                          <a:ea typeface="Calibri"/>
                          <a:cs typeface="Calibri"/>
                          <a:sym typeface="Calibri"/>
                        </a:rPr>
                        <a:t>…</a:t>
                      </a:r>
                      <a:endParaRPr sz="900" b="1">
                        <a:latin typeface="Calibri"/>
                        <a:ea typeface="Calibri"/>
                        <a:cs typeface="Calibri"/>
                        <a:sym typeface="Calibri"/>
                      </a:endParaRPr>
                    </a:p>
                  </a:txBody>
                  <a:tcPr marL="63500" marR="63500" marT="63500" marB="63500" anchor="ctr">
                    <a:solidFill>
                      <a:srgbClr val="FFFFFF"/>
                    </a:solidFill>
                  </a:tcPr>
                </a:tc>
                <a:tc hMerge="1">
                  <a:txBody>
                    <a:bodyPr/>
                    <a:lstStyle/>
                    <a:p>
                      <a:endParaRPr lang="nl-BE"/>
                    </a:p>
                  </a:txBody>
                  <a:tcPr/>
                </a:tc>
                <a:tc hMerge="1">
                  <a:txBody>
                    <a:bodyPr/>
                    <a:lstStyle/>
                    <a:p>
                      <a:endParaRPr lang="nl-BE"/>
                    </a:p>
                  </a:txBody>
                  <a:tcPr/>
                </a:tc>
                <a:tc>
                  <a:txBody>
                    <a:bodyPr/>
                    <a:lstStyle/>
                    <a:p>
                      <a:pPr marL="0" lvl="0" indent="0" algn="l" rtl="0">
                        <a:lnSpc>
                          <a:spcPct val="120000"/>
                        </a:lnSpc>
                        <a:spcBef>
                          <a:spcPts val="0"/>
                        </a:spcBef>
                        <a:spcAft>
                          <a:spcPts val="0"/>
                        </a:spcAft>
                        <a:buNone/>
                      </a:pPr>
                      <a:r>
                        <a:rPr lang="nl" sz="900">
                          <a:latin typeface="Calibri"/>
                          <a:ea typeface="Calibri"/>
                          <a:cs typeface="Calibri"/>
                          <a:sym typeface="Calibri"/>
                        </a:rPr>
                        <a:t>…</a:t>
                      </a:r>
                      <a:endParaRPr sz="900" b="1">
                        <a:latin typeface="Calibri"/>
                        <a:ea typeface="Calibri"/>
                        <a:cs typeface="Calibri"/>
                        <a:sym typeface="Calibri"/>
                      </a:endParaRPr>
                    </a:p>
                  </a:txBody>
                  <a:tcPr marL="63500" marR="63500" marT="63500" marB="63500" anchor="ctr">
                    <a:solidFill>
                      <a:srgbClr val="FFFFFF"/>
                    </a:solidFill>
                  </a:tcPr>
                </a:tc>
                <a:extLst>
                  <a:ext uri="{0D108BD9-81ED-4DB2-BD59-A6C34878D82A}">
                    <a16:rowId xmlns:a16="http://schemas.microsoft.com/office/drawing/2014/main" val="10002"/>
                  </a:ext>
                </a:extLst>
              </a:tr>
              <a:tr h="0">
                <a:tc>
                  <a:txBody>
                    <a:bodyPr/>
                    <a:lstStyle/>
                    <a:p>
                      <a:pPr marL="0" lvl="0" indent="0" algn="ctr" rtl="0">
                        <a:lnSpc>
                          <a:spcPct val="120000"/>
                        </a:lnSpc>
                        <a:spcBef>
                          <a:spcPts val="0"/>
                        </a:spcBef>
                        <a:spcAft>
                          <a:spcPts val="0"/>
                        </a:spcAft>
                        <a:buNone/>
                      </a:pPr>
                      <a:r>
                        <a:rPr lang="nl" sz="900">
                          <a:latin typeface="MS Gothic"/>
                          <a:ea typeface="MS Gothic"/>
                          <a:cs typeface="MS Gothic"/>
                          <a:sym typeface="MS Gothic"/>
                        </a:rPr>
                        <a:t>☐</a:t>
                      </a:r>
                      <a:endParaRPr sz="900">
                        <a:latin typeface="MS Gothic"/>
                        <a:ea typeface="MS Gothic"/>
                        <a:cs typeface="MS Gothic"/>
                        <a:sym typeface="MS Gothic"/>
                      </a:endParaRPr>
                    </a:p>
                  </a:txBody>
                  <a:tcPr marL="63500" marR="63500" marT="63500" marB="63500"/>
                </a:tc>
                <a:tc>
                  <a:txBody>
                    <a:bodyPr/>
                    <a:lstStyle/>
                    <a:p>
                      <a:pPr marL="0" lvl="0" indent="0" algn="l" rtl="0">
                        <a:lnSpc>
                          <a:spcPct val="120000"/>
                        </a:lnSpc>
                        <a:spcBef>
                          <a:spcPts val="0"/>
                        </a:spcBef>
                        <a:spcAft>
                          <a:spcPts val="0"/>
                        </a:spcAft>
                        <a:buNone/>
                      </a:pPr>
                      <a:r>
                        <a:rPr lang="nl" sz="900">
                          <a:latin typeface="Calibri"/>
                          <a:ea typeface="Calibri"/>
                          <a:cs typeface="Calibri"/>
                          <a:sym typeface="Calibri"/>
                        </a:rPr>
                        <a:t>kortdurend verblijf (max 92 dagen)</a:t>
                      </a:r>
                      <a:endParaRPr sz="900">
                        <a:latin typeface="Calibri"/>
                        <a:ea typeface="Calibri"/>
                        <a:cs typeface="Calibri"/>
                        <a:sym typeface="Calibri"/>
                      </a:endParaRPr>
                    </a:p>
                    <a:p>
                      <a:pPr marL="0" lvl="0" indent="0" algn="l" rtl="0">
                        <a:lnSpc>
                          <a:spcPct val="120000"/>
                        </a:lnSpc>
                        <a:spcBef>
                          <a:spcPts val="0"/>
                        </a:spcBef>
                        <a:spcAft>
                          <a:spcPts val="0"/>
                        </a:spcAft>
                        <a:buNone/>
                      </a:pPr>
                      <a:r>
                        <a:rPr lang="nl" sz="900">
                          <a:latin typeface="Calibri"/>
                          <a:ea typeface="Calibri"/>
                          <a:cs typeface="Calibri"/>
                          <a:sym typeface="Calibri"/>
                        </a:rPr>
                        <a:t>Waar? … </a:t>
                      </a:r>
                      <a:endParaRPr sz="900">
                        <a:latin typeface="Calibri"/>
                        <a:ea typeface="Calibri"/>
                        <a:cs typeface="Calibri"/>
                        <a:sym typeface="Calibri"/>
                      </a:endParaRPr>
                    </a:p>
                  </a:txBody>
                  <a:tcPr marL="63500" marR="63500" marT="63500" marB="63500"/>
                </a:tc>
                <a:tc gridSpan="2">
                  <a:txBody>
                    <a:bodyPr/>
                    <a:lstStyle/>
                    <a:p>
                      <a:pPr marL="0" lvl="0" indent="0" algn="l" rtl="0">
                        <a:lnSpc>
                          <a:spcPct val="120000"/>
                        </a:lnSpc>
                        <a:spcBef>
                          <a:spcPts val="0"/>
                        </a:spcBef>
                        <a:spcAft>
                          <a:spcPts val="0"/>
                        </a:spcAft>
                        <a:buNone/>
                      </a:pPr>
                      <a:r>
                        <a:rPr lang="nl" sz="900">
                          <a:latin typeface="Calibri"/>
                          <a:ea typeface="Calibri"/>
                          <a:cs typeface="Calibri"/>
                          <a:sym typeface="Calibri"/>
                        </a:rPr>
                        <a:t>… </a:t>
                      </a:r>
                      <a:endParaRPr sz="900">
                        <a:latin typeface="Calibri"/>
                        <a:ea typeface="Calibri"/>
                        <a:cs typeface="Calibri"/>
                        <a:sym typeface="Calibri"/>
                      </a:endParaRPr>
                    </a:p>
                  </a:txBody>
                  <a:tcPr marL="63500" marR="63500" marT="63500" marB="63500" anchor="ctr">
                    <a:solidFill>
                      <a:srgbClr val="FFFFFF"/>
                    </a:solidFill>
                  </a:tcPr>
                </a:tc>
                <a:tc hMerge="1">
                  <a:txBody>
                    <a:bodyPr/>
                    <a:lstStyle/>
                    <a:p>
                      <a:endParaRPr lang="nl-BE"/>
                    </a:p>
                  </a:txBody>
                  <a:tcPr/>
                </a:tc>
                <a:tc gridSpan="3">
                  <a:txBody>
                    <a:bodyPr/>
                    <a:lstStyle/>
                    <a:p>
                      <a:pPr marL="0" lvl="0" indent="0" algn="l" rtl="0">
                        <a:lnSpc>
                          <a:spcPct val="120000"/>
                        </a:lnSpc>
                        <a:spcBef>
                          <a:spcPts val="0"/>
                        </a:spcBef>
                        <a:spcAft>
                          <a:spcPts val="0"/>
                        </a:spcAft>
                        <a:buNone/>
                      </a:pPr>
                      <a:r>
                        <a:rPr lang="nl" sz="900">
                          <a:latin typeface="Calibri"/>
                          <a:ea typeface="Calibri"/>
                          <a:cs typeface="Calibri"/>
                          <a:sym typeface="Calibri"/>
                        </a:rPr>
                        <a:t>… </a:t>
                      </a:r>
                      <a:endParaRPr sz="900">
                        <a:latin typeface="Calibri"/>
                        <a:ea typeface="Calibri"/>
                        <a:cs typeface="Calibri"/>
                        <a:sym typeface="Calibri"/>
                      </a:endParaRPr>
                    </a:p>
                  </a:txBody>
                  <a:tcPr marL="63500" marR="63500" marT="63500" marB="63500" anchor="ctr">
                    <a:solidFill>
                      <a:srgbClr val="FFFFFF"/>
                    </a:solidFill>
                  </a:tcPr>
                </a:tc>
                <a:tc hMerge="1">
                  <a:txBody>
                    <a:bodyPr/>
                    <a:lstStyle/>
                    <a:p>
                      <a:endParaRPr lang="nl-BE"/>
                    </a:p>
                  </a:txBody>
                  <a:tcPr/>
                </a:tc>
                <a:tc hMerge="1">
                  <a:txBody>
                    <a:bodyPr/>
                    <a:lstStyle/>
                    <a:p>
                      <a:endParaRPr lang="nl-BE"/>
                    </a:p>
                  </a:txBody>
                  <a:tcPr/>
                </a:tc>
                <a:tc>
                  <a:txBody>
                    <a:bodyPr/>
                    <a:lstStyle/>
                    <a:p>
                      <a:pPr marL="0" lvl="0" indent="0" algn="l" rtl="0">
                        <a:lnSpc>
                          <a:spcPct val="120000"/>
                        </a:lnSpc>
                        <a:spcBef>
                          <a:spcPts val="0"/>
                        </a:spcBef>
                        <a:spcAft>
                          <a:spcPts val="0"/>
                        </a:spcAft>
                        <a:buNone/>
                      </a:pPr>
                      <a:r>
                        <a:rPr lang="nl" sz="900">
                          <a:latin typeface="Calibri"/>
                          <a:ea typeface="Calibri"/>
                          <a:cs typeface="Calibri"/>
                          <a:sym typeface="Calibri"/>
                        </a:rPr>
                        <a:t>… </a:t>
                      </a:r>
                      <a:endParaRPr sz="900">
                        <a:latin typeface="Calibri"/>
                        <a:ea typeface="Calibri"/>
                        <a:cs typeface="Calibri"/>
                        <a:sym typeface="Calibri"/>
                      </a:endParaRPr>
                    </a:p>
                  </a:txBody>
                  <a:tcPr marL="63500" marR="63500" marT="63500" marB="63500" anchor="ctr">
                    <a:solidFill>
                      <a:srgbClr val="FFFFFF"/>
                    </a:solidFill>
                  </a:tcPr>
                </a:tc>
                <a:extLst>
                  <a:ext uri="{0D108BD9-81ED-4DB2-BD59-A6C34878D82A}">
                    <a16:rowId xmlns:a16="http://schemas.microsoft.com/office/drawing/2014/main" val="10003"/>
                  </a:ext>
                </a:extLst>
              </a:tr>
              <a:tr h="905175">
                <a:tc>
                  <a:txBody>
                    <a:bodyPr/>
                    <a:lstStyle/>
                    <a:p>
                      <a:pPr marL="0" lvl="0" indent="0" algn="ctr" rtl="0">
                        <a:lnSpc>
                          <a:spcPct val="120000"/>
                        </a:lnSpc>
                        <a:spcBef>
                          <a:spcPts val="0"/>
                        </a:spcBef>
                        <a:spcAft>
                          <a:spcPts val="0"/>
                        </a:spcAft>
                        <a:buNone/>
                      </a:pPr>
                      <a:r>
                        <a:rPr lang="nl" sz="900">
                          <a:latin typeface="MS Gothic"/>
                          <a:ea typeface="MS Gothic"/>
                          <a:cs typeface="MS Gothic"/>
                          <a:sym typeface="MS Gothic"/>
                        </a:rPr>
                        <a:t>☐</a:t>
                      </a:r>
                      <a:endParaRPr sz="900">
                        <a:latin typeface="MS Gothic"/>
                        <a:ea typeface="MS Gothic"/>
                        <a:cs typeface="MS Gothic"/>
                        <a:sym typeface="MS Gothic"/>
                      </a:endParaRPr>
                    </a:p>
                  </a:txBody>
                  <a:tcPr marL="63500" marR="63500" marT="63500" marB="63500"/>
                </a:tc>
                <a:tc>
                  <a:txBody>
                    <a:bodyPr/>
                    <a:lstStyle/>
                    <a:p>
                      <a:pPr marL="0" lvl="0" indent="0" algn="l" rtl="0">
                        <a:lnSpc>
                          <a:spcPct val="120000"/>
                        </a:lnSpc>
                        <a:spcBef>
                          <a:spcPts val="0"/>
                        </a:spcBef>
                        <a:spcAft>
                          <a:spcPts val="0"/>
                        </a:spcAft>
                        <a:buNone/>
                      </a:pPr>
                      <a:r>
                        <a:rPr lang="nl" sz="900">
                          <a:latin typeface="Calibri"/>
                          <a:ea typeface="Calibri"/>
                          <a:cs typeface="Calibri"/>
                          <a:sym typeface="Calibri"/>
                        </a:rPr>
                        <a:t>schoolaanvullende dagopvang </a:t>
                      </a:r>
                      <a:endParaRPr sz="900" i="1">
                        <a:latin typeface="Calibri"/>
                        <a:ea typeface="Calibri"/>
                        <a:cs typeface="Calibri"/>
                        <a:sym typeface="Calibri"/>
                      </a:endParaRPr>
                    </a:p>
                    <a:p>
                      <a:pPr marL="0" lvl="0" indent="0" algn="l" rtl="0">
                        <a:lnSpc>
                          <a:spcPct val="120000"/>
                        </a:lnSpc>
                        <a:spcBef>
                          <a:spcPts val="0"/>
                        </a:spcBef>
                        <a:spcAft>
                          <a:spcPts val="0"/>
                        </a:spcAft>
                        <a:buNone/>
                      </a:pPr>
                      <a:r>
                        <a:rPr lang="nl" sz="900">
                          <a:latin typeface="Calibri"/>
                          <a:ea typeface="Calibri"/>
                          <a:cs typeface="Calibri"/>
                          <a:sym typeface="Calibri"/>
                        </a:rPr>
                        <a:t>Waar? … </a:t>
                      </a:r>
                      <a:endParaRPr sz="900">
                        <a:latin typeface="Calibri"/>
                        <a:ea typeface="Calibri"/>
                        <a:cs typeface="Calibri"/>
                        <a:sym typeface="Calibri"/>
                      </a:endParaRPr>
                    </a:p>
                    <a:p>
                      <a:pPr marL="0" lvl="0" indent="0" algn="l" rtl="0">
                        <a:lnSpc>
                          <a:spcPct val="120000"/>
                        </a:lnSpc>
                        <a:spcBef>
                          <a:spcPts val="0"/>
                        </a:spcBef>
                        <a:spcAft>
                          <a:spcPts val="0"/>
                        </a:spcAft>
                        <a:buNone/>
                      </a:pPr>
                      <a:r>
                        <a:rPr lang="nl" sz="900">
                          <a:latin typeface="Calibri"/>
                          <a:ea typeface="Calibri"/>
                          <a:cs typeface="Calibri"/>
                          <a:sym typeface="Calibri"/>
                        </a:rPr>
                        <a:t>☐met vervoer</a:t>
                      </a:r>
                      <a:endParaRPr sz="900">
                        <a:latin typeface="Calibri"/>
                        <a:ea typeface="Calibri"/>
                        <a:cs typeface="Calibri"/>
                        <a:sym typeface="Calibri"/>
                      </a:endParaRPr>
                    </a:p>
                    <a:p>
                      <a:pPr marL="0" lvl="0" indent="0" algn="l" rtl="0">
                        <a:lnSpc>
                          <a:spcPct val="120000"/>
                        </a:lnSpc>
                        <a:spcBef>
                          <a:spcPts val="0"/>
                        </a:spcBef>
                        <a:spcAft>
                          <a:spcPts val="0"/>
                        </a:spcAft>
                        <a:buNone/>
                      </a:pPr>
                      <a:r>
                        <a:rPr lang="nl" sz="900">
                          <a:latin typeface="Calibri"/>
                          <a:ea typeface="Calibri"/>
                          <a:cs typeface="Calibri"/>
                          <a:sym typeface="Calibri"/>
                        </a:rPr>
                        <a:t>☐zonder vervoer</a:t>
                      </a:r>
                      <a:endParaRPr sz="900">
                        <a:latin typeface="MS Gothic"/>
                        <a:ea typeface="MS Gothic"/>
                        <a:cs typeface="MS Gothic"/>
                        <a:sym typeface="MS Gothic"/>
                      </a:endParaRPr>
                    </a:p>
                  </a:txBody>
                  <a:tcPr marL="63500" marR="63500" marT="63500" marB="63500"/>
                </a:tc>
                <a:tc gridSpan="2">
                  <a:txBody>
                    <a:bodyPr/>
                    <a:lstStyle/>
                    <a:p>
                      <a:pPr marL="0" lvl="0" indent="0" algn="l" rtl="0">
                        <a:lnSpc>
                          <a:spcPct val="120000"/>
                        </a:lnSpc>
                        <a:spcBef>
                          <a:spcPts val="0"/>
                        </a:spcBef>
                        <a:spcAft>
                          <a:spcPts val="0"/>
                        </a:spcAft>
                        <a:buNone/>
                      </a:pPr>
                      <a:r>
                        <a:rPr lang="nl" sz="900">
                          <a:latin typeface="Calibri"/>
                          <a:ea typeface="Calibri"/>
                          <a:cs typeface="Calibri"/>
                          <a:sym typeface="Calibri"/>
                        </a:rPr>
                        <a:t>…</a:t>
                      </a:r>
                      <a:endParaRPr sz="900">
                        <a:latin typeface="Calibri"/>
                        <a:ea typeface="Calibri"/>
                        <a:cs typeface="Calibri"/>
                        <a:sym typeface="Calibri"/>
                      </a:endParaRPr>
                    </a:p>
                  </a:txBody>
                  <a:tcPr marL="63500" marR="63500" marT="63500" marB="63500" anchor="ctr">
                    <a:lnB w="12700" cap="flat" cmpd="sng">
                      <a:solidFill>
                        <a:srgbClr val="000000"/>
                      </a:solidFill>
                      <a:prstDash val="solid"/>
                      <a:round/>
                      <a:headEnd type="none" w="sm" len="sm"/>
                      <a:tailEnd type="none" w="sm" len="sm"/>
                    </a:lnB>
                    <a:solidFill>
                      <a:srgbClr val="FFFFFF"/>
                    </a:solidFill>
                  </a:tcPr>
                </a:tc>
                <a:tc hMerge="1">
                  <a:txBody>
                    <a:bodyPr/>
                    <a:lstStyle/>
                    <a:p>
                      <a:endParaRPr lang="nl-BE"/>
                    </a:p>
                  </a:txBody>
                  <a:tcPr/>
                </a:tc>
                <a:tc gridSpan="3">
                  <a:txBody>
                    <a:bodyPr/>
                    <a:lstStyle/>
                    <a:p>
                      <a:pPr marL="0" lvl="0" indent="0" algn="l" rtl="0">
                        <a:lnSpc>
                          <a:spcPct val="120000"/>
                        </a:lnSpc>
                        <a:spcBef>
                          <a:spcPts val="0"/>
                        </a:spcBef>
                        <a:spcAft>
                          <a:spcPts val="0"/>
                        </a:spcAft>
                        <a:buNone/>
                      </a:pPr>
                      <a:r>
                        <a:rPr lang="nl" sz="900">
                          <a:latin typeface="Calibri"/>
                          <a:ea typeface="Calibri"/>
                          <a:cs typeface="Calibri"/>
                          <a:sym typeface="Calibri"/>
                        </a:rPr>
                        <a:t>…</a:t>
                      </a:r>
                      <a:endParaRPr sz="900" b="1">
                        <a:latin typeface="Calibri"/>
                        <a:ea typeface="Calibri"/>
                        <a:cs typeface="Calibri"/>
                        <a:sym typeface="Calibri"/>
                      </a:endParaRPr>
                    </a:p>
                  </a:txBody>
                  <a:tcPr marL="63500" marR="63500" marT="63500" marB="63500" anchor="ctr">
                    <a:solidFill>
                      <a:srgbClr val="FFFFFF"/>
                    </a:solidFill>
                  </a:tcPr>
                </a:tc>
                <a:tc hMerge="1">
                  <a:txBody>
                    <a:bodyPr/>
                    <a:lstStyle/>
                    <a:p>
                      <a:endParaRPr lang="nl-BE"/>
                    </a:p>
                  </a:txBody>
                  <a:tcPr/>
                </a:tc>
                <a:tc hMerge="1">
                  <a:txBody>
                    <a:bodyPr/>
                    <a:lstStyle/>
                    <a:p>
                      <a:endParaRPr lang="nl-BE"/>
                    </a:p>
                  </a:txBody>
                  <a:tcPr/>
                </a:tc>
                <a:tc>
                  <a:txBody>
                    <a:bodyPr/>
                    <a:lstStyle/>
                    <a:p>
                      <a:pPr marL="0" lvl="0" indent="0" algn="l" rtl="0">
                        <a:lnSpc>
                          <a:spcPct val="120000"/>
                        </a:lnSpc>
                        <a:spcBef>
                          <a:spcPts val="0"/>
                        </a:spcBef>
                        <a:spcAft>
                          <a:spcPts val="0"/>
                        </a:spcAft>
                        <a:buNone/>
                      </a:pPr>
                      <a:r>
                        <a:rPr lang="nl" sz="900">
                          <a:latin typeface="Calibri"/>
                          <a:ea typeface="Calibri"/>
                          <a:cs typeface="Calibri"/>
                          <a:sym typeface="Calibri"/>
                        </a:rPr>
                        <a:t>…</a:t>
                      </a:r>
                      <a:endParaRPr sz="900" b="1">
                        <a:latin typeface="Calibri"/>
                        <a:ea typeface="Calibri"/>
                        <a:cs typeface="Calibri"/>
                        <a:sym typeface="Calibri"/>
                      </a:endParaRPr>
                    </a:p>
                  </a:txBody>
                  <a:tcPr marL="63500" marR="63500" marT="63500" marB="63500" anchor="ctr">
                    <a:solidFill>
                      <a:srgbClr val="FFFFFF"/>
                    </a:solidFill>
                  </a:tcPr>
                </a:tc>
                <a:extLst>
                  <a:ext uri="{0D108BD9-81ED-4DB2-BD59-A6C34878D82A}">
                    <a16:rowId xmlns:a16="http://schemas.microsoft.com/office/drawing/2014/main" val="10004"/>
                  </a:ext>
                </a:extLst>
              </a:tr>
              <a:tr h="0">
                <a:tc>
                  <a:txBody>
                    <a:bodyPr/>
                    <a:lstStyle/>
                    <a:p>
                      <a:pPr marL="0" lvl="0" indent="0" algn="ctr" rtl="0">
                        <a:lnSpc>
                          <a:spcPct val="120000"/>
                        </a:lnSpc>
                        <a:spcBef>
                          <a:spcPts val="0"/>
                        </a:spcBef>
                        <a:spcAft>
                          <a:spcPts val="0"/>
                        </a:spcAft>
                        <a:buClr>
                          <a:schemeClr val="dk1"/>
                        </a:buClr>
                        <a:buSzPts val="1100"/>
                        <a:buFont typeface="Arial"/>
                        <a:buNone/>
                      </a:pPr>
                      <a:r>
                        <a:rPr lang="nl" sz="900">
                          <a:solidFill>
                            <a:srgbClr val="0000FF"/>
                          </a:solidFill>
                          <a:latin typeface="Calibri"/>
                          <a:ea typeface="Calibri"/>
                          <a:cs typeface="Calibri"/>
                          <a:sym typeface="Calibri"/>
                        </a:rPr>
                        <a:t>☒</a:t>
                      </a:r>
                      <a:endParaRPr sz="900">
                        <a:latin typeface="MS Gothic"/>
                        <a:ea typeface="MS Gothic"/>
                        <a:cs typeface="MS Gothic"/>
                        <a:sym typeface="MS Gothic"/>
                      </a:endParaRPr>
                    </a:p>
                  </a:txBody>
                  <a:tcPr marL="63500" marR="63500" marT="63500" marB="63500"/>
                </a:tc>
                <a:tc>
                  <a:txBody>
                    <a:bodyPr/>
                    <a:lstStyle/>
                    <a:p>
                      <a:pPr marL="0" lvl="0" indent="0" algn="l" rtl="0">
                        <a:lnSpc>
                          <a:spcPct val="120000"/>
                        </a:lnSpc>
                        <a:spcBef>
                          <a:spcPts val="0"/>
                        </a:spcBef>
                        <a:spcAft>
                          <a:spcPts val="0"/>
                        </a:spcAft>
                        <a:buNone/>
                      </a:pPr>
                      <a:r>
                        <a:rPr lang="nl" sz="900">
                          <a:latin typeface="Calibri"/>
                          <a:ea typeface="Calibri"/>
                          <a:cs typeface="Calibri"/>
                          <a:sym typeface="Calibri"/>
                        </a:rPr>
                        <a:t>schoolvervangende dagopvang</a:t>
                      </a:r>
                      <a:endParaRPr sz="900">
                        <a:latin typeface="Calibri"/>
                        <a:ea typeface="Calibri"/>
                        <a:cs typeface="Calibri"/>
                        <a:sym typeface="Calibri"/>
                      </a:endParaRPr>
                    </a:p>
                    <a:p>
                      <a:pPr marL="0" lvl="0" indent="0" algn="l" rtl="0">
                        <a:lnSpc>
                          <a:spcPct val="120000"/>
                        </a:lnSpc>
                        <a:spcBef>
                          <a:spcPts val="0"/>
                        </a:spcBef>
                        <a:spcAft>
                          <a:spcPts val="0"/>
                        </a:spcAft>
                        <a:buNone/>
                      </a:pPr>
                      <a:r>
                        <a:rPr lang="nl" sz="900">
                          <a:latin typeface="Calibri"/>
                          <a:ea typeface="Calibri"/>
                          <a:cs typeface="Calibri"/>
                          <a:sym typeface="Calibri"/>
                        </a:rPr>
                        <a:t>Waar? </a:t>
                      </a:r>
                      <a:r>
                        <a:rPr lang="nl" sz="900">
                          <a:solidFill>
                            <a:srgbClr val="0000FF"/>
                          </a:solidFill>
                          <a:latin typeface="Calibri"/>
                          <a:ea typeface="Calibri"/>
                          <a:cs typeface="Calibri"/>
                          <a:sym typeface="Calibri"/>
                        </a:rPr>
                        <a:t>Campus Stallo te Borgloon</a:t>
                      </a:r>
                      <a:r>
                        <a:rPr lang="nl" sz="900">
                          <a:solidFill>
                            <a:schemeClr val="dk1"/>
                          </a:solidFill>
                          <a:latin typeface="Calibri"/>
                          <a:ea typeface="Calibri"/>
                          <a:cs typeface="Calibri"/>
                          <a:sym typeface="Calibri"/>
                        </a:rPr>
                        <a:t> </a:t>
                      </a:r>
                      <a:r>
                        <a:rPr lang="nl" sz="900">
                          <a:latin typeface="Calibri"/>
                          <a:ea typeface="Calibri"/>
                          <a:cs typeface="Calibri"/>
                          <a:sym typeface="Calibri"/>
                        </a:rPr>
                        <a:t> </a:t>
                      </a:r>
                      <a:endParaRPr sz="900">
                        <a:latin typeface="Calibri"/>
                        <a:ea typeface="Calibri"/>
                        <a:cs typeface="Calibri"/>
                        <a:sym typeface="Calibri"/>
                      </a:endParaRPr>
                    </a:p>
                    <a:p>
                      <a:pPr marL="0" lvl="0" indent="0" algn="l" rtl="0">
                        <a:lnSpc>
                          <a:spcPct val="120000"/>
                        </a:lnSpc>
                        <a:spcBef>
                          <a:spcPts val="0"/>
                        </a:spcBef>
                        <a:spcAft>
                          <a:spcPts val="0"/>
                        </a:spcAft>
                        <a:buNone/>
                      </a:pPr>
                      <a:r>
                        <a:rPr lang="nl" sz="900">
                          <a:solidFill>
                            <a:srgbClr val="0000FF"/>
                          </a:solidFill>
                          <a:latin typeface="Calibri"/>
                          <a:ea typeface="Calibri"/>
                          <a:cs typeface="Calibri"/>
                          <a:sym typeface="Calibri"/>
                        </a:rPr>
                        <a:t>☒</a:t>
                      </a:r>
                      <a:r>
                        <a:rPr lang="nl" sz="900">
                          <a:latin typeface="Calibri"/>
                          <a:ea typeface="Calibri"/>
                          <a:cs typeface="Calibri"/>
                          <a:sym typeface="Calibri"/>
                        </a:rPr>
                        <a:t>met vervoer</a:t>
                      </a:r>
                      <a:endParaRPr sz="900">
                        <a:latin typeface="Calibri"/>
                        <a:ea typeface="Calibri"/>
                        <a:cs typeface="Calibri"/>
                        <a:sym typeface="Calibri"/>
                      </a:endParaRPr>
                    </a:p>
                    <a:p>
                      <a:pPr marL="0" lvl="0" indent="0" algn="l" rtl="0">
                        <a:lnSpc>
                          <a:spcPct val="120000"/>
                        </a:lnSpc>
                        <a:spcBef>
                          <a:spcPts val="0"/>
                        </a:spcBef>
                        <a:spcAft>
                          <a:spcPts val="0"/>
                        </a:spcAft>
                        <a:buNone/>
                      </a:pPr>
                      <a:r>
                        <a:rPr lang="nl" sz="900">
                          <a:latin typeface="Calibri"/>
                          <a:ea typeface="Calibri"/>
                          <a:cs typeface="Calibri"/>
                          <a:sym typeface="Calibri"/>
                        </a:rPr>
                        <a:t>☐zonder vervoer</a:t>
                      </a:r>
                      <a:endParaRPr sz="900">
                        <a:latin typeface="Calibri"/>
                        <a:ea typeface="Calibri"/>
                        <a:cs typeface="Calibri"/>
                        <a:sym typeface="Calibri"/>
                      </a:endParaRPr>
                    </a:p>
                  </a:txBody>
                  <a:tcPr marL="63500" marR="63500" marT="63500" marB="63500">
                    <a:lnR w="12700" cap="flat" cmpd="sng">
                      <a:solidFill>
                        <a:srgbClr val="000000"/>
                      </a:solidFill>
                      <a:prstDash val="solid"/>
                      <a:round/>
                      <a:headEnd type="none" w="sm" len="sm"/>
                      <a:tailEnd type="none" w="sm" len="sm"/>
                    </a:lnR>
                  </a:tcPr>
                </a:tc>
                <a:tc gridSpan="2">
                  <a:txBody>
                    <a:bodyPr/>
                    <a:lstStyle/>
                    <a:p>
                      <a:pPr marL="0" lvl="0" indent="0" algn="l" rtl="0">
                        <a:lnSpc>
                          <a:spcPct val="120000"/>
                        </a:lnSpc>
                        <a:spcBef>
                          <a:spcPts val="0"/>
                        </a:spcBef>
                        <a:spcAft>
                          <a:spcPts val="0"/>
                        </a:spcAft>
                        <a:buNone/>
                      </a:pPr>
                      <a:r>
                        <a:rPr lang="nl" sz="900">
                          <a:solidFill>
                            <a:srgbClr val="0000FF"/>
                          </a:solidFill>
                          <a:latin typeface="Calibri"/>
                          <a:ea typeface="Calibri"/>
                          <a:cs typeface="Calibri"/>
                          <a:sym typeface="Calibri"/>
                        </a:rPr>
                        <a:t>4-5 dagen per week</a:t>
                      </a:r>
                      <a:endParaRPr sz="900">
                        <a:solidFill>
                          <a:srgbClr val="0000FF"/>
                        </a:solidFill>
                        <a:latin typeface="Calibri"/>
                        <a:ea typeface="Calibri"/>
                        <a:cs typeface="Calibri"/>
                        <a:sym typeface="Calibri"/>
                      </a:endParaRPr>
                    </a:p>
                    <a:p>
                      <a:pPr marL="0" lvl="0" indent="0" algn="l" rtl="0">
                        <a:lnSpc>
                          <a:spcPct val="120000"/>
                        </a:lnSpc>
                        <a:spcBef>
                          <a:spcPts val="0"/>
                        </a:spcBef>
                        <a:spcAft>
                          <a:spcPts val="0"/>
                        </a:spcAft>
                        <a:buNone/>
                      </a:pPr>
                      <a:endParaRPr sz="900">
                        <a:solidFill>
                          <a:srgbClr val="0000FF"/>
                        </a:solidFill>
                        <a:latin typeface="Calibri"/>
                        <a:ea typeface="Calibri"/>
                        <a:cs typeface="Calibri"/>
                        <a:sym typeface="Calibri"/>
                      </a:endParaRPr>
                    </a:p>
                    <a:p>
                      <a:pPr marL="0" lvl="0" indent="0" algn="l" rtl="0">
                        <a:lnSpc>
                          <a:spcPct val="120000"/>
                        </a:lnSpc>
                        <a:spcBef>
                          <a:spcPts val="0"/>
                        </a:spcBef>
                        <a:spcAft>
                          <a:spcPts val="0"/>
                        </a:spcAft>
                        <a:buNone/>
                      </a:pPr>
                      <a:endParaRPr sz="900">
                        <a:solidFill>
                          <a:srgbClr val="0000FF"/>
                        </a:solidFill>
                        <a:latin typeface="Calibri"/>
                        <a:ea typeface="Calibri"/>
                        <a:cs typeface="Calibri"/>
                        <a:sym typeface="Calibri"/>
                      </a:endParaRPr>
                    </a:p>
                    <a:p>
                      <a:pPr marL="0" lvl="0" indent="0" algn="l" rtl="0">
                        <a:lnSpc>
                          <a:spcPct val="120000"/>
                        </a:lnSpc>
                        <a:spcBef>
                          <a:spcPts val="0"/>
                        </a:spcBef>
                        <a:spcAft>
                          <a:spcPts val="0"/>
                        </a:spcAft>
                        <a:buNone/>
                      </a:pPr>
                      <a:endParaRPr sz="900">
                        <a:solidFill>
                          <a:srgbClr val="0000FF"/>
                        </a:solidFill>
                        <a:latin typeface="Calibri"/>
                        <a:ea typeface="Calibri"/>
                        <a:cs typeface="Calibri"/>
                        <a:sym typeface="Calibri"/>
                      </a:endParaRPr>
                    </a:p>
                    <a:p>
                      <a:pPr marL="0" lvl="0" indent="0" algn="l" rtl="0">
                        <a:lnSpc>
                          <a:spcPct val="120000"/>
                        </a:lnSpc>
                        <a:spcBef>
                          <a:spcPts val="0"/>
                        </a:spcBef>
                        <a:spcAft>
                          <a:spcPts val="0"/>
                        </a:spcAft>
                        <a:buNone/>
                      </a:pPr>
                      <a:endParaRPr sz="900">
                        <a:solidFill>
                          <a:srgbClr val="0000FF"/>
                        </a:solidFill>
                        <a:latin typeface="Calibri"/>
                        <a:ea typeface="Calibri"/>
                        <a:cs typeface="Calibri"/>
                        <a:sym typeface="Calibri"/>
                      </a:endParaRPr>
                    </a:p>
                    <a:p>
                      <a:pPr marL="0" lvl="0" indent="0" algn="l" rtl="0">
                        <a:lnSpc>
                          <a:spcPct val="120000"/>
                        </a:lnSpc>
                        <a:spcBef>
                          <a:spcPts val="0"/>
                        </a:spcBef>
                        <a:spcAft>
                          <a:spcPts val="0"/>
                        </a:spcAft>
                        <a:buNone/>
                      </a:pPr>
                      <a:r>
                        <a:rPr lang="nl" sz="900">
                          <a:solidFill>
                            <a:srgbClr val="0000FF"/>
                          </a:solidFill>
                          <a:latin typeface="Calibri"/>
                          <a:ea typeface="Calibri"/>
                          <a:cs typeface="Calibri"/>
                          <a:sym typeface="Calibri"/>
                        </a:rPr>
                        <a:t>Zomervakantie:</a:t>
                      </a:r>
                      <a:endParaRPr sz="900">
                        <a:solidFill>
                          <a:srgbClr val="0000FF"/>
                        </a:solidFill>
                        <a:latin typeface="Calibri"/>
                        <a:ea typeface="Calibri"/>
                        <a:cs typeface="Calibri"/>
                        <a:sym typeface="Calibri"/>
                      </a:endParaRPr>
                    </a:p>
                    <a:p>
                      <a:pPr marL="0" lvl="0" indent="0" algn="l" rtl="0">
                        <a:lnSpc>
                          <a:spcPct val="120000"/>
                        </a:lnSpc>
                        <a:spcBef>
                          <a:spcPts val="0"/>
                        </a:spcBef>
                        <a:spcAft>
                          <a:spcPts val="0"/>
                        </a:spcAft>
                        <a:buNone/>
                      </a:pPr>
                      <a:r>
                        <a:rPr lang="nl" sz="900">
                          <a:solidFill>
                            <a:srgbClr val="0000FF"/>
                          </a:solidFill>
                          <a:latin typeface="Calibri"/>
                          <a:ea typeface="Calibri"/>
                          <a:cs typeface="Calibri"/>
                          <a:sym typeface="Calibri"/>
                        </a:rPr>
                        <a:t>2-3 dagen per week</a:t>
                      </a:r>
                      <a:endParaRPr sz="900">
                        <a:latin typeface="Calibri"/>
                        <a:ea typeface="Calibri"/>
                        <a:cs typeface="Calibri"/>
                        <a:sym typeface="Calibri"/>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nl-BE"/>
                    </a:p>
                  </a:txBody>
                  <a:tcPr/>
                </a:tc>
                <a:tc gridSpan="3">
                  <a:txBody>
                    <a:bodyPr/>
                    <a:lstStyle/>
                    <a:p>
                      <a:pPr marL="0" lvl="0" indent="0" algn="l" rtl="0">
                        <a:lnSpc>
                          <a:spcPct val="120000"/>
                        </a:lnSpc>
                        <a:spcBef>
                          <a:spcPts val="0"/>
                        </a:spcBef>
                        <a:spcAft>
                          <a:spcPts val="0"/>
                        </a:spcAft>
                        <a:buClr>
                          <a:schemeClr val="dk1"/>
                        </a:buClr>
                        <a:buSzPts val="1100"/>
                        <a:buFont typeface="Arial"/>
                        <a:buNone/>
                      </a:pPr>
                      <a:r>
                        <a:rPr lang="nl" sz="900">
                          <a:solidFill>
                            <a:srgbClr val="0000FF"/>
                          </a:solidFill>
                          <a:latin typeface="Calibri"/>
                          <a:ea typeface="Calibri"/>
                          <a:cs typeface="Calibri"/>
                          <a:sym typeface="Calibri"/>
                        </a:rPr>
                        <a:t>Maandag</a:t>
                      </a:r>
                      <a:endParaRPr sz="900">
                        <a:solidFill>
                          <a:srgbClr val="0000FF"/>
                        </a:solidFill>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nl" sz="900">
                          <a:solidFill>
                            <a:srgbClr val="0000FF"/>
                          </a:solidFill>
                          <a:latin typeface="Calibri"/>
                          <a:ea typeface="Calibri"/>
                          <a:cs typeface="Calibri"/>
                          <a:sym typeface="Calibri"/>
                        </a:rPr>
                        <a:t>Dinsdag</a:t>
                      </a:r>
                      <a:endParaRPr sz="900">
                        <a:solidFill>
                          <a:srgbClr val="0000FF"/>
                        </a:solidFill>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nl" sz="900">
                          <a:solidFill>
                            <a:srgbClr val="0000FF"/>
                          </a:solidFill>
                          <a:latin typeface="Calibri"/>
                          <a:ea typeface="Calibri"/>
                          <a:cs typeface="Calibri"/>
                          <a:sym typeface="Calibri"/>
                        </a:rPr>
                        <a:t>Woensdagvoormiddag</a:t>
                      </a:r>
                      <a:endParaRPr sz="900">
                        <a:solidFill>
                          <a:srgbClr val="0000FF"/>
                        </a:solidFill>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nl" sz="900">
                          <a:solidFill>
                            <a:srgbClr val="0000FF"/>
                          </a:solidFill>
                          <a:latin typeface="Calibri"/>
                          <a:ea typeface="Calibri"/>
                          <a:cs typeface="Calibri"/>
                          <a:sym typeface="Calibri"/>
                        </a:rPr>
                        <a:t>Donderdag</a:t>
                      </a:r>
                      <a:endParaRPr sz="900">
                        <a:solidFill>
                          <a:srgbClr val="0000FF"/>
                        </a:solidFill>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endParaRPr sz="900">
                        <a:solidFill>
                          <a:srgbClr val="0000FF"/>
                        </a:solidFill>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nl" sz="900">
                          <a:solidFill>
                            <a:srgbClr val="0000FF"/>
                          </a:solidFill>
                          <a:latin typeface="Calibri"/>
                          <a:ea typeface="Calibri"/>
                          <a:cs typeface="Calibri"/>
                          <a:sym typeface="Calibri"/>
                        </a:rPr>
                        <a:t>Dinsdag</a:t>
                      </a:r>
                      <a:endParaRPr sz="900">
                        <a:solidFill>
                          <a:srgbClr val="0000FF"/>
                        </a:solidFill>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nl" sz="900">
                          <a:solidFill>
                            <a:srgbClr val="0000FF"/>
                          </a:solidFill>
                          <a:latin typeface="Calibri"/>
                          <a:ea typeface="Calibri"/>
                          <a:cs typeface="Calibri"/>
                          <a:sym typeface="Calibri"/>
                        </a:rPr>
                        <a:t>Donderdag</a:t>
                      </a:r>
                      <a:endParaRPr sz="900">
                        <a:latin typeface="Calibri"/>
                        <a:ea typeface="Calibri"/>
                        <a:cs typeface="Calibri"/>
                        <a:sym typeface="Calibri"/>
                      </a:endParaRPr>
                    </a:p>
                  </a:txBody>
                  <a:tcPr marL="63500" marR="63500" marT="63500" marB="63500" anchor="ctr">
                    <a:lnL w="12700" cap="flat" cmpd="sng">
                      <a:solidFill>
                        <a:srgbClr val="000000"/>
                      </a:solidFill>
                      <a:prstDash val="solid"/>
                      <a:round/>
                      <a:headEnd type="none" w="sm" len="sm"/>
                      <a:tailEnd type="none" w="sm" len="sm"/>
                    </a:lnL>
                    <a:solidFill>
                      <a:srgbClr val="FFFFFF"/>
                    </a:solidFill>
                  </a:tcPr>
                </a:tc>
                <a:tc hMerge="1">
                  <a:txBody>
                    <a:bodyPr/>
                    <a:lstStyle/>
                    <a:p>
                      <a:endParaRPr lang="nl-BE"/>
                    </a:p>
                  </a:txBody>
                  <a:tcPr/>
                </a:tc>
                <a:tc hMerge="1">
                  <a:txBody>
                    <a:bodyPr/>
                    <a:lstStyle/>
                    <a:p>
                      <a:endParaRPr lang="nl-BE"/>
                    </a:p>
                  </a:txBody>
                  <a:tcPr/>
                </a:tc>
                <a:tc>
                  <a:txBody>
                    <a:bodyPr/>
                    <a:lstStyle/>
                    <a:p>
                      <a:pPr marL="0" lvl="0" indent="0" algn="l" rtl="0">
                        <a:lnSpc>
                          <a:spcPct val="120000"/>
                        </a:lnSpc>
                        <a:spcBef>
                          <a:spcPts val="0"/>
                        </a:spcBef>
                        <a:spcAft>
                          <a:spcPts val="0"/>
                        </a:spcAft>
                        <a:buClr>
                          <a:schemeClr val="dk1"/>
                        </a:buClr>
                        <a:buSzPts val="1100"/>
                        <a:buFont typeface="Arial"/>
                        <a:buNone/>
                      </a:pPr>
                      <a:r>
                        <a:rPr lang="nl" sz="900">
                          <a:solidFill>
                            <a:srgbClr val="0000FF"/>
                          </a:solidFill>
                          <a:latin typeface="Calibri"/>
                          <a:ea typeface="Calibri"/>
                          <a:cs typeface="Calibri"/>
                          <a:sym typeface="Calibri"/>
                        </a:rPr>
                        <a:t>8u -12u/17u</a:t>
                      </a:r>
                      <a:endParaRPr sz="900">
                        <a:latin typeface="Calibri"/>
                        <a:ea typeface="Calibri"/>
                        <a:cs typeface="Calibri"/>
                        <a:sym typeface="Calibri"/>
                      </a:endParaRPr>
                    </a:p>
                  </a:txBody>
                  <a:tcPr marL="63500" marR="63500" marT="63500" marB="63500" anchor="ctr">
                    <a:solidFill>
                      <a:srgbClr val="FFFFFF"/>
                    </a:solidFill>
                  </a:tcPr>
                </a:tc>
                <a:extLst>
                  <a:ext uri="{0D108BD9-81ED-4DB2-BD59-A6C34878D82A}">
                    <a16:rowId xmlns:a16="http://schemas.microsoft.com/office/drawing/2014/main" val="10005"/>
                  </a:ext>
                </a:extLst>
              </a:tr>
              <a:tr h="266700">
                <a:tc gridSpan="8">
                  <a:txBody>
                    <a:bodyPr/>
                    <a:lstStyle/>
                    <a:p>
                      <a:pPr marL="0" lvl="0" indent="0" algn="l" rtl="0">
                        <a:lnSpc>
                          <a:spcPct val="120000"/>
                        </a:lnSpc>
                        <a:spcBef>
                          <a:spcPts val="0"/>
                        </a:spcBef>
                        <a:spcAft>
                          <a:spcPts val="0"/>
                        </a:spcAft>
                        <a:buNone/>
                      </a:pPr>
                      <a:r>
                        <a:rPr lang="nl" sz="900">
                          <a:latin typeface="Calibri"/>
                          <a:ea typeface="Calibri"/>
                          <a:cs typeface="Calibri"/>
                          <a:sym typeface="Calibri"/>
                        </a:rPr>
                        <a:t>Opmerkingen: </a:t>
                      </a:r>
                      <a:r>
                        <a:rPr lang="nl" sz="900">
                          <a:solidFill>
                            <a:srgbClr val="0000FF"/>
                          </a:solidFill>
                          <a:latin typeface="Calibri"/>
                          <a:ea typeface="Calibri"/>
                          <a:cs typeface="Calibri"/>
                          <a:sym typeface="Calibri"/>
                        </a:rPr>
                        <a:t>Op woensdagnamiddag geen vervoer op de middag. </a:t>
                      </a:r>
                      <a:endParaRPr sz="900">
                        <a:latin typeface="MS Gothic"/>
                        <a:ea typeface="MS Gothic"/>
                        <a:cs typeface="MS Gothic"/>
                        <a:sym typeface="MS Gothic"/>
                      </a:endParaRPr>
                    </a:p>
                  </a:txBody>
                  <a:tcPr marL="63500" marR="63500" marT="63500" marB="63500"/>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hlink"/>
                </a:solidFill>
              </a:rPr>
              <a:t>AANDACHTSPUNTEN </a:t>
            </a:r>
            <a:r>
              <a:rPr lang="nl">
                <a:solidFill>
                  <a:schemeClr val="dk2"/>
                </a:solidFill>
              </a:rPr>
              <a:t>-</a:t>
            </a:r>
            <a:r>
              <a:rPr lang="nl">
                <a:solidFill>
                  <a:srgbClr val="32AEC7"/>
                </a:solidFill>
              </a:rPr>
              <a:t> </a:t>
            </a:r>
            <a:r>
              <a:rPr lang="nl">
                <a:solidFill>
                  <a:schemeClr val="accent1"/>
                </a:solidFill>
              </a:rPr>
              <a:t>AFSPRAKEN OVER AFWEZIGHEDEN</a:t>
            </a:r>
            <a:endParaRPr/>
          </a:p>
        </p:txBody>
      </p:sp>
      <p:sp>
        <p:nvSpPr>
          <p:cNvPr id="268" name="Google Shape;268;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24</a:t>
            </a:fld>
            <a:endParaRPr/>
          </a:p>
        </p:txBody>
      </p:sp>
      <p:sp>
        <p:nvSpPr>
          <p:cNvPr id="269" name="Google Shape;269;p40"/>
          <p:cNvSpPr txBox="1">
            <a:spLocks noGrp="1"/>
          </p:cNvSpPr>
          <p:nvPr>
            <p:ph type="body" idx="2"/>
          </p:nvPr>
        </p:nvSpPr>
        <p:spPr>
          <a:xfrm>
            <a:off x="3716775" y="1152475"/>
            <a:ext cx="5115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nl"/>
              <a:t>Yasmina is ‘s nachts ziek geworden. Ze maakt gemakkelijk hoge koorts. Daardoor kan ze vandaag niet naar de dagopvang.</a:t>
            </a:r>
            <a:endParaRPr/>
          </a:p>
          <a:p>
            <a:pPr marL="457200" lvl="0" indent="-342900" algn="l" rtl="0">
              <a:spcBef>
                <a:spcPts val="0"/>
              </a:spcBef>
              <a:spcAft>
                <a:spcPts val="0"/>
              </a:spcAft>
              <a:buSzPts val="1800"/>
              <a:buChar char="●"/>
            </a:pPr>
            <a:r>
              <a:rPr lang="nl"/>
              <a:t>Psychiater stelt tijdelijke opname in psychiatrische setting voor gedurende minstens een maand.</a:t>
            </a:r>
            <a:endParaRPr/>
          </a:p>
          <a:p>
            <a:pPr marL="0" lvl="0" indent="0" algn="l" rtl="0">
              <a:spcBef>
                <a:spcPts val="1600"/>
              </a:spcBef>
              <a:spcAft>
                <a:spcPts val="1600"/>
              </a:spcAft>
              <a:buNone/>
            </a:pPr>
            <a:r>
              <a:rPr lang="nl"/>
              <a:t>Mama kan in de IDO nalezen wat dat betekent voor de ondersteuning en de kosten. </a:t>
            </a:r>
            <a:endParaRPr sz="2300"/>
          </a:p>
        </p:txBody>
      </p:sp>
      <p:pic>
        <p:nvPicPr>
          <p:cNvPr id="270" name="Google Shape;270;p40"/>
          <p:cNvPicPr preferRelativeResize="0"/>
          <p:nvPr/>
        </p:nvPicPr>
        <p:blipFill rotWithShape="1">
          <a:blip r:embed="rId3">
            <a:alphaModFix/>
          </a:blip>
          <a:srcRect/>
          <a:stretch/>
        </p:blipFill>
        <p:spPr>
          <a:xfrm>
            <a:off x="385000" y="1152475"/>
            <a:ext cx="3174500" cy="3098150"/>
          </a:xfrm>
          <a:prstGeom prst="rect">
            <a:avLst/>
          </a:prstGeom>
          <a:noFill/>
          <a:ln>
            <a:noFill/>
          </a:ln>
        </p:spPr>
      </p:pic>
      <p:sp>
        <p:nvSpPr>
          <p:cNvPr id="271" name="Google Shape;271;p40"/>
          <p:cNvSpPr txBox="1"/>
          <p:nvPr/>
        </p:nvSpPr>
        <p:spPr>
          <a:xfrm>
            <a:off x="385000" y="3770125"/>
            <a:ext cx="1162500" cy="4926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l" sz="2000">
                <a:solidFill>
                  <a:schemeClr val="dk2"/>
                </a:solidFill>
                <a:latin typeface="Calibri"/>
                <a:ea typeface="Calibri"/>
                <a:cs typeface="Calibri"/>
                <a:sym typeface="Calibri"/>
              </a:rPr>
              <a:t>YASMINA</a:t>
            </a:r>
            <a:endParaRPr sz="2000">
              <a:solidFill>
                <a:schemeClr val="dk2"/>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hlink"/>
                </a:solidFill>
              </a:rPr>
              <a:t>AANDACHTSPUNTEN</a:t>
            </a:r>
            <a:r>
              <a:rPr lang="nl"/>
              <a:t> </a:t>
            </a:r>
            <a:r>
              <a:rPr lang="nl">
                <a:solidFill>
                  <a:schemeClr val="dk2"/>
                </a:solidFill>
              </a:rPr>
              <a:t>-</a:t>
            </a:r>
            <a:r>
              <a:rPr lang="nl">
                <a:solidFill>
                  <a:srgbClr val="32AEC7"/>
                </a:solidFill>
              </a:rPr>
              <a:t> </a:t>
            </a:r>
            <a:r>
              <a:rPr lang="nl">
                <a:solidFill>
                  <a:schemeClr val="accent1"/>
                </a:solidFill>
              </a:rPr>
              <a:t>AFSPRAKEN OVER AFWEZIGHEDEN</a:t>
            </a:r>
            <a:endParaRPr>
              <a:solidFill>
                <a:schemeClr val="accent1"/>
              </a:solidFill>
            </a:endParaRPr>
          </a:p>
        </p:txBody>
      </p:sp>
      <p:sp>
        <p:nvSpPr>
          <p:cNvPr id="277" name="Google Shape;277;p41"/>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25</a:t>
            </a:fld>
            <a:endParaRPr/>
          </a:p>
        </p:txBody>
      </p:sp>
      <p:pic>
        <p:nvPicPr>
          <p:cNvPr id="278" name="Google Shape;278;p41"/>
          <p:cNvPicPr preferRelativeResize="0"/>
          <p:nvPr/>
        </p:nvPicPr>
        <p:blipFill rotWithShape="1">
          <a:blip r:embed="rId3">
            <a:alphaModFix/>
          </a:blip>
          <a:srcRect/>
          <a:stretch/>
        </p:blipFill>
        <p:spPr>
          <a:xfrm>
            <a:off x="7862930" y="0"/>
            <a:ext cx="1280025" cy="1249225"/>
          </a:xfrm>
          <a:prstGeom prst="rect">
            <a:avLst/>
          </a:prstGeom>
          <a:noFill/>
          <a:ln>
            <a:noFill/>
          </a:ln>
        </p:spPr>
      </p:pic>
      <p:sp>
        <p:nvSpPr>
          <p:cNvPr id="279" name="Google Shape;279;p41"/>
          <p:cNvSpPr txBox="1"/>
          <p:nvPr/>
        </p:nvSpPr>
        <p:spPr>
          <a:xfrm>
            <a:off x="7841425" y="1020200"/>
            <a:ext cx="673800" cy="3387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l" sz="1000">
                <a:solidFill>
                  <a:schemeClr val="dk2"/>
                </a:solidFill>
                <a:latin typeface="Calibri"/>
                <a:ea typeface="Calibri"/>
                <a:cs typeface="Calibri"/>
                <a:sym typeface="Calibri"/>
              </a:rPr>
              <a:t>YASMINA</a:t>
            </a:r>
            <a:endParaRPr sz="1000">
              <a:solidFill>
                <a:schemeClr val="dk2"/>
              </a:solidFill>
              <a:latin typeface="Calibri"/>
              <a:ea typeface="Calibri"/>
              <a:cs typeface="Calibri"/>
              <a:sym typeface="Calibri"/>
            </a:endParaRPr>
          </a:p>
        </p:txBody>
      </p:sp>
      <p:graphicFrame>
        <p:nvGraphicFramePr>
          <p:cNvPr id="280" name="Google Shape;280;p41"/>
          <p:cNvGraphicFramePr/>
          <p:nvPr/>
        </p:nvGraphicFramePr>
        <p:xfrm>
          <a:off x="1097950" y="1326200"/>
          <a:ext cx="3000000" cy="3000000"/>
        </p:xfrm>
        <a:graphic>
          <a:graphicData uri="http://schemas.openxmlformats.org/drawingml/2006/table">
            <a:tbl>
              <a:tblPr>
                <a:noFill/>
                <a:tableStyleId>{6F7B4DB8-1321-4974-A72B-CC7FA7D9D9F7}</a:tableStyleId>
              </a:tblPr>
              <a:tblGrid>
                <a:gridCol w="5731200">
                  <a:extLst>
                    <a:ext uri="{9D8B030D-6E8A-4147-A177-3AD203B41FA5}">
                      <a16:colId xmlns:a16="http://schemas.microsoft.com/office/drawing/2014/main" val="20000"/>
                    </a:ext>
                  </a:extLst>
                </a:gridCol>
              </a:tblGrid>
              <a:tr h="0">
                <a:tc>
                  <a:txBody>
                    <a:bodyPr/>
                    <a:lstStyle/>
                    <a:p>
                      <a:pPr marL="0" lvl="0" indent="0" algn="l" rtl="0">
                        <a:lnSpc>
                          <a:spcPct val="107916"/>
                        </a:lnSpc>
                        <a:spcBef>
                          <a:spcPts val="0"/>
                        </a:spcBef>
                        <a:spcAft>
                          <a:spcPts val="0"/>
                        </a:spcAft>
                        <a:buNone/>
                      </a:pPr>
                      <a:r>
                        <a:rPr lang="nl" sz="1100">
                          <a:latin typeface="Calibri"/>
                          <a:ea typeface="Calibri"/>
                          <a:cs typeface="Calibri"/>
                          <a:sym typeface="Calibri"/>
                        </a:rPr>
                        <a:t>Kan niet-geboden zorg en ondersteuning door niet-afgesproken afwezigheid van de gebruiker of de individuele begeleider worden ingehaald op een ander moment?</a:t>
                      </a:r>
                      <a:endParaRPr sz="1100">
                        <a:latin typeface="Calibri"/>
                        <a:ea typeface="Calibri"/>
                        <a:cs typeface="Calibri"/>
                        <a:sym typeface="Calibri"/>
                      </a:endParaRPr>
                    </a:p>
                    <a:p>
                      <a:pPr marL="457200" lvl="0" indent="0" algn="l" rtl="0">
                        <a:lnSpc>
                          <a:spcPct val="120000"/>
                        </a:lnSpc>
                        <a:spcBef>
                          <a:spcPts val="0"/>
                        </a:spcBef>
                        <a:spcAft>
                          <a:spcPts val="0"/>
                        </a:spcAft>
                        <a:buNone/>
                      </a:pPr>
                      <a:r>
                        <a:rPr lang="nl" sz="1100">
                          <a:solidFill>
                            <a:srgbClr val="0000FF"/>
                          </a:solidFill>
                          <a:latin typeface="Calibri"/>
                          <a:ea typeface="Calibri"/>
                          <a:cs typeface="Calibri"/>
                          <a:sym typeface="Calibri"/>
                        </a:rPr>
                        <a:t>☒</a:t>
                      </a:r>
                      <a:r>
                        <a:rPr lang="nl" sz="1100">
                          <a:latin typeface="Calibri"/>
                          <a:ea typeface="Calibri"/>
                          <a:cs typeface="Calibri"/>
                          <a:sym typeface="Calibri"/>
                        </a:rPr>
                        <a:t> Neen.</a:t>
                      </a:r>
                      <a:endParaRPr sz="1100">
                        <a:latin typeface="Calibri"/>
                        <a:ea typeface="Calibri"/>
                        <a:cs typeface="Calibri"/>
                        <a:sym typeface="Calibri"/>
                      </a:endParaRPr>
                    </a:p>
                    <a:p>
                      <a:pPr marL="0" lvl="0" indent="457200" algn="l" rtl="0">
                        <a:lnSpc>
                          <a:spcPct val="120000"/>
                        </a:lnSpc>
                        <a:spcBef>
                          <a:spcPts val="0"/>
                        </a:spcBef>
                        <a:spcAft>
                          <a:spcPts val="0"/>
                        </a:spcAft>
                        <a:buNone/>
                      </a:pPr>
                      <a:r>
                        <a:rPr lang="nl" sz="1100">
                          <a:latin typeface="Arimo"/>
                          <a:ea typeface="Arimo"/>
                          <a:cs typeface="Arimo"/>
                          <a:sym typeface="Arimo"/>
                        </a:rPr>
                        <a:t>☐</a:t>
                      </a:r>
                      <a:r>
                        <a:rPr lang="nl" sz="1100">
                          <a:latin typeface="Calibri"/>
                          <a:ea typeface="Calibri"/>
                          <a:cs typeface="Calibri"/>
                          <a:sym typeface="Calibri"/>
                        </a:rPr>
                        <a:t> Ja, volgens deze afspraken: …</a:t>
                      </a:r>
                      <a:endParaRPr sz="1100">
                        <a:latin typeface="Calibri"/>
                        <a:ea typeface="Calibri"/>
                        <a:cs typeface="Calibri"/>
                        <a:sym typeface="Calibri"/>
                      </a:endParaRPr>
                    </a:p>
                    <a:p>
                      <a:pPr marL="0" lvl="0" indent="0" algn="l" rtl="0">
                        <a:lnSpc>
                          <a:spcPct val="120000"/>
                        </a:lnSpc>
                        <a:spcBef>
                          <a:spcPts val="0"/>
                        </a:spcBef>
                        <a:spcAft>
                          <a:spcPts val="0"/>
                        </a:spcAft>
                        <a:buNone/>
                      </a:pPr>
                      <a:endParaRPr sz="1100">
                        <a:latin typeface="Calibri"/>
                        <a:ea typeface="Calibri"/>
                        <a:cs typeface="Calibri"/>
                        <a:sym typeface="Calibri"/>
                      </a:endParaRPr>
                    </a:p>
                    <a:p>
                      <a:pPr marL="0" lvl="0" indent="0" algn="l" rtl="0">
                        <a:lnSpc>
                          <a:spcPct val="120000"/>
                        </a:lnSpc>
                        <a:spcBef>
                          <a:spcPts val="0"/>
                        </a:spcBef>
                        <a:spcAft>
                          <a:spcPts val="0"/>
                        </a:spcAft>
                        <a:buNone/>
                      </a:pPr>
                      <a:r>
                        <a:rPr lang="nl" sz="1100">
                          <a:latin typeface="Calibri"/>
                          <a:ea typeface="Calibri"/>
                          <a:cs typeface="Calibri"/>
                          <a:sym typeface="Calibri"/>
                        </a:rPr>
                        <a:t>Moet er een vergoeding betaald worden als afgesproken zorg en ondersteuning niet kan doorgaan door afwezigheid van de gebruiker?</a:t>
                      </a:r>
                      <a:endParaRPr sz="1100">
                        <a:latin typeface="Calibri"/>
                        <a:ea typeface="Calibri"/>
                        <a:cs typeface="Calibri"/>
                        <a:sym typeface="Calibri"/>
                      </a:endParaRPr>
                    </a:p>
                    <a:p>
                      <a:pPr marL="457200" lvl="0" indent="0" algn="l" rtl="0">
                        <a:lnSpc>
                          <a:spcPct val="120000"/>
                        </a:lnSpc>
                        <a:spcBef>
                          <a:spcPts val="0"/>
                        </a:spcBef>
                        <a:spcAft>
                          <a:spcPts val="0"/>
                        </a:spcAft>
                        <a:buNone/>
                      </a:pPr>
                      <a:r>
                        <a:rPr lang="nl" sz="1100">
                          <a:latin typeface="Arimo"/>
                          <a:ea typeface="Arimo"/>
                          <a:cs typeface="Arimo"/>
                          <a:sym typeface="Arimo"/>
                        </a:rPr>
                        <a:t>☐</a:t>
                      </a:r>
                      <a:r>
                        <a:rPr lang="nl" sz="1100">
                          <a:latin typeface="Calibri"/>
                          <a:ea typeface="Calibri"/>
                          <a:cs typeface="Calibri"/>
                          <a:sym typeface="Calibri"/>
                        </a:rPr>
                        <a:t>  Neen. </a:t>
                      </a:r>
                      <a:endParaRPr sz="1100">
                        <a:solidFill>
                          <a:srgbClr val="0000FF"/>
                        </a:solidFill>
                        <a:latin typeface="Calibri"/>
                        <a:ea typeface="Calibri"/>
                        <a:cs typeface="Calibri"/>
                        <a:sym typeface="Calibri"/>
                      </a:endParaRPr>
                    </a:p>
                    <a:p>
                      <a:pPr marL="0" lvl="0" indent="457200" algn="l" rtl="0">
                        <a:lnSpc>
                          <a:spcPct val="120000"/>
                        </a:lnSpc>
                        <a:spcBef>
                          <a:spcPts val="0"/>
                        </a:spcBef>
                        <a:spcAft>
                          <a:spcPts val="0"/>
                        </a:spcAft>
                        <a:buNone/>
                      </a:pPr>
                      <a:r>
                        <a:rPr lang="nl" sz="1100">
                          <a:solidFill>
                            <a:srgbClr val="0000FF"/>
                          </a:solidFill>
                          <a:latin typeface="Calibri"/>
                          <a:ea typeface="Calibri"/>
                          <a:cs typeface="Calibri"/>
                          <a:sym typeface="Calibri"/>
                        </a:rPr>
                        <a:t>☒</a:t>
                      </a:r>
                      <a:r>
                        <a:rPr lang="nl" sz="1100">
                          <a:latin typeface="Calibri"/>
                          <a:ea typeface="Calibri"/>
                          <a:cs typeface="Calibri"/>
                          <a:sym typeface="Calibri"/>
                        </a:rPr>
                        <a:t> Ja, volgens deze afspraken: …</a:t>
                      </a:r>
                      <a:endParaRPr sz="1100">
                        <a:latin typeface="Calibri"/>
                        <a:ea typeface="Calibri"/>
                        <a:cs typeface="Calibri"/>
                        <a:sym typeface="Calibri"/>
                      </a:endParaRPr>
                    </a:p>
                    <a:p>
                      <a:pPr marL="914400" lvl="0" indent="-298450" algn="l" rtl="0">
                        <a:lnSpc>
                          <a:spcPct val="120000"/>
                        </a:lnSpc>
                        <a:spcBef>
                          <a:spcPts val="0"/>
                        </a:spcBef>
                        <a:spcAft>
                          <a:spcPts val="0"/>
                        </a:spcAft>
                        <a:buClr>
                          <a:srgbClr val="0000FF"/>
                        </a:buClr>
                        <a:buSzPts val="1100"/>
                        <a:buFont typeface="Calibri"/>
                        <a:buChar char="●"/>
                      </a:pPr>
                      <a:r>
                        <a:rPr lang="nl" sz="1100">
                          <a:solidFill>
                            <a:srgbClr val="0000FF"/>
                          </a:solidFill>
                          <a:latin typeface="Calibri"/>
                          <a:ea typeface="Calibri"/>
                          <a:cs typeface="Calibri"/>
                          <a:sym typeface="Calibri"/>
                        </a:rPr>
                        <a:t>Afwezigheden dienen 2 dagen vooraf gemeld te worden tenzij bij onvoorziene omstandigheden (bv. ziekte). Gebeurt dit niet, zal een vergoeding van 7 euro aangerekend worden. </a:t>
                      </a:r>
                      <a:endParaRPr sz="1100">
                        <a:solidFill>
                          <a:srgbClr val="0000FF"/>
                        </a:solidFill>
                        <a:latin typeface="Calibri"/>
                        <a:ea typeface="Calibri"/>
                        <a:cs typeface="Calibri"/>
                        <a:sym typeface="Calibri"/>
                      </a:endParaRPr>
                    </a:p>
                    <a:p>
                      <a:pPr marL="0" lvl="0" indent="0" algn="l" rtl="0">
                        <a:lnSpc>
                          <a:spcPct val="120000"/>
                        </a:lnSpc>
                        <a:spcBef>
                          <a:spcPts val="0"/>
                        </a:spcBef>
                        <a:spcAft>
                          <a:spcPts val="0"/>
                        </a:spcAft>
                        <a:buNone/>
                      </a:pPr>
                      <a:r>
                        <a:rPr lang="nl" sz="1100">
                          <a:latin typeface="Calibri"/>
                          <a:ea typeface="Calibri"/>
                          <a:cs typeface="Calibri"/>
                          <a:sym typeface="Calibri"/>
                        </a:rPr>
                        <a:t>Als afgesproken zorg en ondersteuning niet kan doorgaan, wordt geen financiële bijdrage aangerekend.</a:t>
                      </a:r>
                      <a:endParaRPr sz="1100">
                        <a:latin typeface="Calibri"/>
                        <a:ea typeface="Calibri"/>
                        <a:cs typeface="Calibri"/>
                        <a:sym typeface="Calibri"/>
                      </a:endParaRPr>
                    </a:p>
                  </a:txBody>
                  <a:tcPr marL="63500" marR="63500" marT="63500" marB="63500"/>
                </a:tc>
                <a:extLst>
                  <a:ext uri="{0D108BD9-81ED-4DB2-BD59-A6C34878D82A}">
                    <a16:rowId xmlns:a16="http://schemas.microsoft.com/office/drawing/2014/main" val="10000"/>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hlink"/>
                </a:solidFill>
              </a:rPr>
              <a:t>AANDACHTSPUNTEN</a:t>
            </a:r>
            <a:r>
              <a:rPr lang="nl"/>
              <a:t> </a:t>
            </a:r>
            <a:r>
              <a:rPr lang="nl">
                <a:solidFill>
                  <a:schemeClr val="dk2"/>
                </a:solidFill>
              </a:rPr>
              <a:t>-</a:t>
            </a:r>
            <a:r>
              <a:rPr lang="nl">
                <a:solidFill>
                  <a:srgbClr val="32AEC7"/>
                </a:solidFill>
              </a:rPr>
              <a:t> </a:t>
            </a:r>
            <a:r>
              <a:rPr lang="nl">
                <a:solidFill>
                  <a:schemeClr val="accent1"/>
                </a:solidFill>
              </a:rPr>
              <a:t>AANPASSEN KOSTEN AAN INDEX</a:t>
            </a:r>
            <a:endParaRPr>
              <a:solidFill>
                <a:schemeClr val="accent1"/>
              </a:solidFill>
            </a:endParaRPr>
          </a:p>
        </p:txBody>
      </p:sp>
      <p:sp>
        <p:nvSpPr>
          <p:cNvPr id="286" name="Google Shape;286;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26</a:t>
            </a:fld>
            <a:endParaRPr/>
          </a:p>
        </p:txBody>
      </p:sp>
      <p:sp>
        <p:nvSpPr>
          <p:cNvPr id="287" name="Google Shape;287;p42"/>
          <p:cNvSpPr txBox="1">
            <a:spLocks noGrp="1"/>
          </p:cNvSpPr>
          <p:nvPr>
            <p:ph type="body" idx="2"/>
          </p:nvPr>
        </p:nvSpPr>
        <p:spPr>
          <a:xfrm>
            <a:off x="3353700" y="1152475"/>
            <a:ext cx="5615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sz="1600"/>
              <a:t>Aïsha is een meisje van 10 jaar met een meervoudige handicap. Ze ontvangt een PAB van het VAPH. Naast ondersteuning in de thuissituatie wordt dagopvang en verblijf bij een MFC ingekocht. De ouders zijn budgethouders en ontvangen een brief over de prijsstijging door de aanpassing van de index.</a:t>
            </a:r>
            <a:endParaRPr sz="1600"/>
          </a:p>
          <a:p>
            <a:pPr marL="457200" lvl="0" indent="-323850" algn="l" rtl="0">
              <a:spcBef>
                <a:spcPts val="1600"/>
              </a:spcBef>
              <a:spcAft>
                <a:spcPts val="0"/>
              </a:spcAft>
              <a:buClr>
                <a:schemeClr val="dk2"/>
              </a:buClr>
              <a:buSzPts val="1500"/>
              <a:buChar char="●"/>
            </a:pPr>
            <a:r>
              <a:rPr lang="nl" sz="1500"/>
              <a:t>In de IDO staat dat de zorggebonden kosten jaarlijks op 1 januari aangepast worden aan de index. Ook de formule die daarvoor gebruikt wordt, staat in de IDO.</a:t>
            </a:r>
            <a:endParaRPr sz="1500"/>
          </a:p>
          <a:p>
            <a:pPr marL="457200" lvl="0" indent="-323850" algn="l" rtl="0">
              <a:spcBef>
                <a:spcPts val="0"/>
              </a:spcBef>
              <a:spcAft>
                <a:spcPts val="0"/>
              </a:spcAft>
              <a:buClr>
                <a:schemeClr val="dk2"/>
              </a:buClr>
              <a:buSzPts val="1500"/>
              <a:buChar char="●"/>
            </a:pPr>
            <a:r>
              <a:rPr lang="nl" sz="1500"/>
              <a:t>Het MFC brengt de ouders minstens een maand voordien op de hoogte.</a:t>
            </a:r>
            <a:endParaRPr sz="1500"/>
          </a:p>
        </p:txBody>
      </p:sp>
      <p:pic>
        <p:nvPicPr>
          <p:cNvPr id="288" name="Google Shape;288;p42"/>
          <p:cNvPicPr preferRelativeResize="0"/>
          <p:nvPr/>
        </p:nvPicPr>
        <p:blipFill>
          <a:blip r:embed="rId3">
            <a:alphaModFix/>
          </a:blip>
          <a:stretch>
            <a:fillRect/>
          </a:stretch>
        </p:blipFill>
        <p:spPr>
          <a:xfrm>
            <a:off x="384400" y="1290125"/>
            <a:ext cx="2828925" cy="2847975"/>
          </a:xfrm>
          <a:prstGeom prst="rect">
            <a:avLst/>
          </a:prstGeom>
          <a:noFill/>
          <a:ln>
            <a:noFill/>
          </a:ln>
        </p:spPr>
      </p:pic>
      <p:sp>
        <p:nvSpPr>
          <p:cNvPr id="289" name="Google Shape;289;p42"/>
          <p:cNvSpPr txBox="1"/>
          <p:nvPr/>
        </p:nvSpPr>
        <p:spPr>
          <a:xfrm>
            <a:off x="328100" y="3645500"/>
            <a:ext cx="986400" cy="4926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l" sz="2000">
                <a:solidFill>
                  <a:schemeClr val="dk2"/>
                </a:solidFill>
                <a:latin typeface="Calibri"/>
                <a:ea typeface="Calibri"/>
                <a:cs typeface="Calibri"/>
                <a:sym typeface="Calibri"/>
              </a:rPr>
              <a:t>AÏSHA</a:t>
            </a:r>
            <a:endParaRPr sz="2000">
              <a:solidFill>
                <a:schemeClr val="dk2"/>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hlink"/>
                </a:solidFill>
              </a:rPr>
              <a:t>AANDACHTSPUNTEN</a:t>
            </a:r>
            <a:r>
              <a:rPr lang="nl"/>
              <a:t> </a:t>
            </a:r>
            <a:r>
              <a:rPr lang="nl">
                <a:solidFill>
                  <a:schemeClr val="dk2"/>
                </a:solidFill>
              </a:rPr>
              <a:t>-</a:t>
            </a:r>
            <a:r>
              <a:rPr lang="nl">
                <a:solidFill>
                  <a:srgbClr val="32AEC7"/>
                </a:solidFill>
              </a:rPr>
              <a:t> </a:t>
            </a:r>
            <a:r>
              <a:rPr lang="nl">
                <a:solidFill>
                  <a:schemeClr val="accent1"/>
                </a:solidFill>
              </a:rPr>
              <a:t>FACTUREN</a:t>
            </a:r>
            <a:endParaRPr>
              <a:solidFill>
                <a:schemeClr val="accent1"/>
              </a:solidFill>
            </a:endParaRPr>
          </a:p>
        </p:txBody>
      </p:sp>
      <p:sp>
        <p:nvSpPr>
          <p:cNvPr id="295" name="Google Shape;295;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27</a:t>
            </a:fld>
            <a:endParaRPr/>
          </a:p>
        </p:txBody>
      </p:sp>
      <p:sp>
        <p:nvSpPr>
          <p:cNvPr id="296" name="Google Shape;296;p43"/>
          <p:cNvSpPr txBox="1">
            <a:spLocks noGrp="1"/>
          </p:cNvSpPr>
          <p:nvPr>
            <p:ph type="body" idx="2"/>
          </p:nvPr>
        </p:nvSpPr>
        <p:spPr>
          <a:xfrm>
            <a:off x="3462625" y="1152475"/>
            <a:ext cx="5369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sz="1600"/>
              <a:t>De ouders van Aïsha betalen de ondersteuning rechtstreeks aan het MFC. </a:t>
            </a:r>
            <a:endParaRPr sz="1600"/>
          </a:p>
          <a:p>
            <a:pPr marL="914400" lvl="1" indent="-323850" algn="l" rtl="0">
              <a:spcBef>
                <a:spcPts val="1600"/>
              </a:spcBef>
              <a:spcAft>
                <a:spcPts val="0"/>
              </a:spcAft>
              <a:buClr>
                <a:schemeClr val="dk2"/>
              </a:buClr>
              <a:buSzPts val="1500"/>
              <a:buChar char="●"/>
            </a:pPr>
            <a:r>
              <a:rPr lang="nl" sz="1500"/>
              <a:t>IDO in mijnvaph.be registreren</a:t>
            </a:r>
            <a:endParaRPr sz="1500"/>
          </a:p>
          <a:p>
            <a:pPr marL="914400" lvl="1" indent="-323850" algn="l" rtl="0">
              <a:spcBef>
                <a:spcPts val="0"/>
              </a:spcBef>
              <a:spcAft>
                <a:spcPts val="0"/>
              </a:spcAft>
              <a:buClr>
                <a:schemeClr val="dk2"/>
              </a:buClr>
              <a:buSzPts val="1500"/>
              <a:buChar char="●"/>
            </a:pPr>
            <a:r>
              <a:rPr lang="nl" sz="1500"/>
              <a:t>kosten indienen bij het VAPH</a:t>
            </a:r>
            <a:endParaRPr sz="1500"/>
          </a:p>
          <a:p>
            <a:pPr marL="1371600" lvl="2" indent="-317500" algn="l" rtl="0">
              <a:spcBef>
                <a:spcPts val="0"/>
              </a:spcBef>
              <a:spcAft>
                <a:spcPts val="0"/>
              </a:spcAft>
              <a:buClr>
                <a:schemeClr val="dk2"/>
              </a:buClr>
              <a:buSzPts val="1400"/>
              <a:buChar char="➢"/>
            </a:pPr>
            <a:r>
              <a:rPr lang="nl" sz="1400"/>
              <a:t>voor 1 april van het jaar nadat ondersteuning geboden is</a:t>
            </a:r>
            <a:endParaRPr sz="1400"/>
          </a:p>
          <a:p>
            <a:pPr marL="1371600" lvl="2" indent="-317500" algn="l" rtl="0">
              <a:spcBef>
                <a:spcPts val="0"/>
              </a:spcBef>
              <a:spcAft>
                <a:spcPts val="0"/>
              </a:spcAft>
              <a:buClr>
                <a:schemeClr val="dk2"/>
              </a:buClr>
              <a:buSzPts val="1400"/>
              <a:buChar char="➢"/>
            </a:pPr>
            <a:r>
              <a:rPr lang="nl" sz="1400"/>
              <a:t>belangrijk om afspraken te maken dat facturen van het MFC tijdig bezorgd worden</a:t>
            </a:r>
            <a:endParaRPr sz="1400"/>
          </a:p>
        </p:txBody>
      </p:sp>
      <p:pic>
        <p:nvPicPr>
          <p:cNvPr id="297" name="Google Shape;297;p43"/>
          <p:cNvPicPr preferRelativeResize="0"/>
          <p:nvPr/>
        </p:nvPicPr>
        <p:blipFill>
          <a:blip r:embed="rId3">
            <a:alphaModFix/>
          </a:blip>
          <a:stretch>
            <a:fillRect/>
          </a:stretch>
        </p:blipFill>
        <p:spPr>
          <a:xfrm>
            <a:off x="413875" y="1290125"/>
            <a:ext cx="2828925" cy="2847975"/>
          </a:xfrm>
          <a:prstGeom prst="rect">
            <a:avLst/>
          </a:prstGeom>
          <a:noFill/>
          <a:ln>
            <a:noFill/>
          </a:ln>
        </p:spPr>
      </p:pic>
      <p:sp>
        <p:nvSpPr>
          <p:cNvPr id="298" name="Google Shape;298;p43"/>
          <p:cNvSpPr txBox="1"/>
          <p:nvPr/>
        </p:nvSpPr>
        <p:spPr>
          <a:xfrm>
            <a:off x="328100" y="3645500"/>
            <a:ext cx="846000" cy="4926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l" sz="2000">
                <a:solidFill>
                  <a:schemeClr val="dk2"/>
                </a:solidFill>
                <a:latin typeface="Calibri"/>
                <a:ea typeface="Calibri"/>
                <a:cs typeface="Calibri"/>
                <a:sym typeface="Calibri"/>
              </a:rPr>
              <a:t>AÏSHA</a:t>
            </a:r>
            <a:endParaRPr sz="2000">
              <a:solidFill>
                <a:schemeClr val="dk2"/>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hlink"/>
                </a:solidFill>
              </a:rPr>
              <a:t>AANDACHTSPUNTEN</a:t>
            </a:r>
            <a:r>
              <a:rPr lang="nl"/>
              <a:t> </a:t>
            </a:r>
            <a:r>
              <a:rPr lang="nl">
                <a:solidFill>
                  <a:schemeClr val="dk2"/>
                </a:solidFill>
              </a:rPr>
              <a:t>-</a:t>
            </a:r>
            <a:r>
              <a:rPr lang="nl">
                <a:solidFill>
                  <a:srgbClr val="32AEC7"/>
                </a:solidFill>
              </a:rPr>
              <a:t> </a:t>
            </a:r>
            <a:r>
              <a:rPr lang="nl">
                <a:solidFill>
                  <a:schemeClr val="accent1"/>
                </a:solidFill>
              </a:rPr>
              <a:t>GEDWONGEN JEUGDHULPVERLENING</a:t>
            </a:r>
            <a:endParaRPr>
              <a:solidFill>
                <a:schemeClr val="accent1"/>
              </a:solidFill>
            </a:endParaRPr>
          </a:p>
        </p:txBody>
      </p:sp>
      <p:sp>
        <p:nvSpPr>
          <p:cNvPr id="304" name="Google Shape;304;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28</a:t>
            </a:fld>
            <a:endParaRPr/>
          </a:p>
        </p:txBody>
      </p:sp>
      <p:sp>
        <p:nvSpPr>
          <p:cNvPr id="305" name="Google Shape;305;p44"/>
          <p:cNvSpPr txBox="1">
            <a:spLocks noGrp="1"/>
          </p:cNvSpPr>
          <p:nvPr>
            <p:ph type="body" idx="2"/>
          </p:nvPr>
        </p:nvSpPr>
        <p:spPr>
          <a:xfrm>
            <a:off x="3716775" y="1152475"/>
            <a:ext cx="5115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sz="1700"/>
              <a:t>Ralph is een jongeman met autisme en gedrags- en emotionele problemen. Zijn jeugdrechter besliste dat hij voltijds in een MFC moet verblijven. Zijn vader kent hij niet en zijn moeder is weinig betrokken. Hij heeft geen ondertekende IDO.  </a:t>
            </a:r>
            <a:endParaRPr sz="1700"/>
          </a:p>
          <a:p>
            <a:pPr marL="457200" lvl="0" indent="-336550" algn="l" rtl="0">
              <a:spcBef>
                <a:spcPts val="1600"/>
              </a:spcBef>
              <a:spcAft>
                <a:spcPts val="0"/>
              </a:spcAft>
              <a:buClr>
                <a:schemeClr val="dk2"/>
              </a:buClr>
              <a:buSzPts val="1700"/>
              <a:buChar char="●"/>
            </a:pPr>
            <a:r>
              <a:rPr lang="nl" sz="1700"/>
              <a:t>Het MFC registreert de weigering.</a:t>
            </a:r>
            <a:endParaRPr sz="1700"/>
          </a:p>
          <a:p>
            <a:pPr marL="457200" lvl="0" indent="-336550" algn="l" rtl="0">
              <a:spcBef>
                <a:spcPts val="0"/>
              </a:spcBef>
              <a:spcAft>
                <a:spcPts val="0"/>
              </a:spcAft>
              <a:buClr>
                <a:schemeClr val="dk2"/>
              </a:buClr>
              <a:buSzPts val="1700"/>
              <a:buChar char="●"/>
            </a:pPr>
            <a:r>
              <a:rPr lang="nl" sz="1700"/>
              <a:t>Het MFC blijft acties ondernemen om moeder te betrekken.</a:t>
            </a:r>
            <a:endParaRPr sz="1700"/>
          </a:p>
          <a:p>
            <a:pPr marL="0" lvl="0" indent="0" algn="l" rtl="0">
              <a:spcBef>
                <a:spcPts val="1600"/>
              </a:spcBef>
              <a:spcAft>
                <a:spcPts val="1600"/>
              </a:spcAft>
              <a:buNone/>
            </a:pPr>
            <a:endParaRPr/>
          </a:p>
        </p:txBody>
      </p:sp>
      <p:pic>
        <p:nvPicPr>
          <p:cNvPr id="306" name="Google Shape;306;p44"/>
          <p:cNvPicPr preferRelativeResize="0"/>
          <p:nvPr/>
        </p:nvPicPr>
        <p:blipFill rotWithShape="1">
          <a:blip r:embed="rId3">
            <a:alphaModFix/>
          </a:blip>
          <a:srcRect/>
          <a:stretch/>
        </p:blipFill>
        <p:spPr>
          <a:xfrm>
            <a:off x="422000" y="1239500"/>
            <a:ext cx="2829600" cy="2829600"/>
          </a:xfrm>
          <a:prstGeom prst="rect">
            <a:avLst/>
          </a:prstGeom>
          <a:noFill/>
          <a:ln>
            <a:noFill/>
          </a:ln>
        </p:spPr>
      </p:pic>
      <p:sp>
        <p:nvSpPr>
          <p:cNvPr id="307" name="Google Shape;307;p44"/>
          <p:cNvSpPr txBox="1"/>
          <p:nvPr/>
        </p:nvSpPr>
        <p:spPr>
          <a:xfrm>
            <a:off x="328100" y="3645500"/>
            <a:ext cx="986400" cy="4926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l" sz="2000">
                <a:solidFill>
                  <a:schemeClr val="dk2"/>
                </a:solidFill>
                <a:latin typeface="Calibri"/>
                <a:ea typeface="Calibri"/>
                <a:cs typeface="Calibri"/>
                <a:sym typeface="Calibri"/>
              </a:rPr>
              <a:t>RALPH</a:t>
            </a:r>
            <a:endParaRPr sz="2000">
              <a:solidFill>
                <a:schemeClr val="dk2"/>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hlink"/>
                </a:solidFill>
              </a:rPr>
              <a:t>AANDACHTSPUNTEN</a:t>
            </a:r>
            <a:r>
              <a:rPr lang="nl"/>
              <a:t> </a:t>
            </a:r>
            <a:r>
              <a:rPr lang="nl">
                <a:solidFill>
                  <a:schemeClr val="dk2"/>
                </a:solidFill>
              </a:rPr>
              <a:t>-</a:t>
            </a:r>
            <a:r>
              <a:rPr lang="nl">
                <a:solidFill>
                  <a:srgbClr val="32AEC7"/>
                </a:solidFill>
              </a:rPr>
              <a:t> </a:t>
            </a:r>
            <a:r>
              <a:rPr lang="nl">
                <a:solidFill>
                  <a:schemeClr val="accent1"/>
                </a:solidFill>
              </a:rPr>
              <a:t>IDO AANPASSEN</a:t>
            </a:r>
            <a:endParaRPr>
              <a:solidFill>
                <a:schemeClr val="accent1"/>
              </a:solidFill>
            </a:endParaRPr>
          </a:p>
        </p:txBody>
      </p:sp>
      <p:sp>
        <p:nvSpPr>
          <p:cNvPr id="313" name="Google Shape;313;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29</a:t>
            </a:fld>
            <a:endParaRPr/>
          </a:p>
        </p:txBody>
      </p:sp>
      <p:sp>
        <p:nvSpPr>
          <p:cNvPr id="314" name="Google Shape;314;p45"/>
          <p:cNvSpPr txBox="1">
            <a:spLocks noGrp="1"/>
          </p:cNvSpPr>
          <p:nvPr>
            <p:ph type="body" idx="2"/>
          </p:nvPr>
        </p:nvSpPr>
        <p:spPr>
          <a:xfrm>
            <a:off x="3353700" y="1152475"/>
            <a:ext cx="5615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sz="1700"/>
              <a:t>Gilles is een 17-jarige jongeman. Hij heeft een overeenkomst van 5 dagen dagopvang en 5 nachten verblijf met een MFC. Sinds dit jaar krijgt hij tijdens vakantieperiodes extra begeleiding in de thuissituatie. </a:t>
            </a:r>
            <a:endParaRPr sz="1700"/>
          </a:p>
          <a:p>
            <a:pPr marL="0" lvl="0" indent="0" algn="l" rtl="0">
              <a:spcBef>
                <a:spcPts val="1600"/>
              </a:spcBef>
              <a:spcAft>
                <a:spcPts val="0"/>
              </a:spcAft>
              <a:buNone/>
            </a:pPr>
            <a:r>
              <a:rPr lang="nl" sz="1700"/>
              <a:t>2 mogelijkheden:</a:t>
            </a:r>
            <a:endParaRPr sz="1700"/>
          </a:p>
          <a:p>
            <a:pPr marL="457200" lvl="0" indent="-336550" algn="l" rtl="0">
              <a:spcBef>
                <a:spcPts val="1600"/>
              </a:spcBef>
              <a:spcAft>
                <a:spcPts val="0"/>
              </a:spcAft>
              <a:buClr>
                <a:schemeClr val="dk2"/>
              </a:buClr>
              <a:buSzPts val="1700"/>
              <a:buChar char="●"/>
            </a:pPr>
            <a:r>
              <a:rPr lang="nl" sz="1700"/>
              <a:t>De IDO wordt volledig aangepast.</a:t>
            </a:r>
            <a:endParaRPr sz="1700"/>
          </a:p>
          <a:p>
            <a:pPr marL="457200" lvl="0" indent="-336550" algn="l" rtl="0">
              <a:spcBef>
                <a:spcPts val="0"/>
              </a:spcBef>
              <a:spcAft>
                <a:spcPts val="0"/>
              </a:spcAft>
              <a:buClr>
                <a:schemeClr val="dk2"/>
              </a:buClr>
              <a:buSzPts val="1700"/>
              <a:buChar char="●"/>
            </a:pPr>
            <a:r>
              <a:rPr lang="nl" sz="1700"/>
              <a:t>De IDO blijft geldig en afspraken over de wijziging worden in een addendum toegevoegd aan de IDO.</a:t>
            </a:r>
            <a:endParaRPr sz="1600"/>
          </a:p>
        </p:txBody>
      </p:sp>
      <p:pic>
        <p:nvPicPr>
          <p:cNvPr id="315" name="Google Shape;315;p45"/>
          <p:cNvPicPr preferRelativeResize="0"/>
          <p:nvPr/>
        </p:nvPicPr>
        <p:blipFill rotWithShape="1">
          <a:blip r:embed="rId3">
            <a:alphaModFix/>
          </a:blip>
          <a:srcRect/>
          <a:stretch/>
        </p:blipFill>
        <p:spPr>
          <a:xfrm>
            <a:off x="381000" y="1275825"/>
            <a:ext cx="2829550" cy="2829550"/>
          </a:xfrm>
          <a:prstGeom prst="rect">
            <a:avLst/>
          </a:prstGeom>
          <a:noFill/>
          <a:ln>
            <a:noFill/>
          </a:ln>
        </p:spPr>
      </p:pic>
      <p:sp>
        <p:nvSpPr>
          <p:cNvPr id="316" name="Google Shape;316;p45"/>
          <p:cNvSpPr txBox="1"/>
          <p:nvPr/>
        </p:nvSpPr>
        <p:spPr>
          <a:xfrm>
            <a:off x="328100" y="3645500"/>
            <a:ext cx="897300" cy="4926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l" sz="2000">
                <a:solidFill>
                  <a:schemeClr val="dk2"/>
                </a:solidFill>
                <a:latin typeface="Calibri"/>
                <a:ea typeface="Calibri"/>
                <a:cs typeface="Calibri"/>
                <a:sym typeface="Calibri"/>
              </a:rPr>
              <a:t>GILLES</a:t>
            </a:r>
            <a:endParaRPr sz="2000">
              <a:solidFill>
                <a:schemeClr val="dk2"/>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INHOUD WEBINAR</a:t>
            </a:r>
            <a:endParaRPr/>
          </a:p>
        </p:txBody>
      </p:sp>
      <p:sp>
        <p:nvSpPr>
          <p:cNvPr id="104" name="Google Shape;104;p17"/>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3</a:t>
            </a:fld>
            <a:endParaRPr/>
          </a:p>
        </p:txBody>
      </p:sp>
      <p:sp>
        <p:nvSpPr>
          <p:cNvPr id="105" name="Google Shape;105;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t>AANDACHTSPUNTEN</a:t>
            </a:r>
            <a:endParaRPr/>
          </a:p>
          <a:p>
            <a:pPr marL="457200" lvl="0" indent="-342900" algn="l" rtl="0">
              <a:spcBef>
                <a:spcPts val="0"/>
              </a:spcBef>
              <a:spcAft>
                <a:spcPts val="0"/>
              </a:spcAft>
              <a:buClr>
                <a:schemeClr val="dk2"/>
              </a:buClr>
              <a:buSzPts val="1800"/>
              <a:buChar char="●"/>
            </a:pPr>
            <a:r>
              <a:rPr lang="nl"/>
              <a:t>Afspraken over ondersteuning</a:t>
            </a:r>
            <a:endParaRPr/>
          </a:p>
          <a:p>
            <a:pPr marL="457200" lvl="0" indent="-342900" algn="l" rtl="0">
              <a:spcBef>
                <a:spcPts val="0"/>
              </a:spcBef>
              <a:spcAft>
                <a:spcPts val="0"/>
              </a:spcAft>
              <a:buClr>
                <a:schemeClr val="dk2"/>
              </a:buClr>
              <a:buSzPts val="1800"/>
              <a:buChar char="●"/>
            </a:pPr>
            <a:r>
              <a:rPr lang="nl"/>
              <a:t>Afspraken over afwezigheden</a:t>
            </a:r>
            <a:endParaRPr/>
          </a:p>
          <a:p>
            <a:pPr marL="457200" lvl="0" indent="-342900" algn="l" rtl="0">
              <a:spcBef>
                <a:spcPts val="0"/>
              </a:spcBef>
              <a:spcAft>
                <a:spcPts val="0"/>
              </a:spcAft>
              <a:buClr>
                <a:schemeClr val="dk2"/>
              </a:buClr>
              <a:buSzPts val="1800"/>
              <a:buChar char="●"/>
            </a:pPr>
            <a:r>
              <a:rPr lang="nl"/>
              <a:t>Aanpassing kosten aan index</a:t>
            </a:r>
            <a:endParaRPr/>
          </a:p>
          <a:p>
            <a:pPr marL="457200" lvl="0" indent="-342900" algn="l" rtl="0">
              <a:spcBef>
                <a:spcPts val="0"/>
              </a:spcBef>
              <a:spcAft>
                <a:spcPts val="0"/>
              </a:spcAft>
              <a:buClr>
                <a:schemeClr val="dk2"/>
              </a:buClr>
              <a:buSzPts val="1800"/>
              <a:buChar char="●"/>
            </a:pPr>
            <a:r>
              <a:rPr lang="nl"/>
              <a:t>Facturen</a:t>
            </a:r>
            <a:endParaRPr/>
          </a:p>
          <a:p>
            <a:pPr marL="457200" lvl="0" indent="-342900" algn="l" rtl="0">
              <a:spcBef>
                <a:spcPts val="0"/>
              </a:spcBef>
              <a:spcAft>
                <a:spcPts val="0"/>
              </a:spcAft>
              <a:buClr>
                <a:schemeClr val="dk2"/>
              </a:buClr>
              <a:buSzPts val="1800"/>
              <a:buChar char="●"/>
            </a:pPr>
            <a:r>
              <a:rPr lang="nl"/>
              <a:t>Gedwongen jeugdhulpverlening</a:t>
            </a:r>
            <a:endParaRPr/>
          </a:p>
          <a:p>
            <a:pPr marL="457200" lvl="0" indent="-342900" algn="l" rtl="0">
              <a:spcBef>
                <a:spcPts val="0"/>
              </a:spcBef>
              <a:spcAft>
                <a:spcPts val="0"/>
              </a:spcAft>
              <a:buClr>
                <a:schemeClr val="dk2"/>
              </a:buClr>
              <a:buSzPts val="1800"/>
              <a:buChar char="●"/>
            </a:pPr>
            <a:r>
              <a:rPr lang="nl"/>
              <a:t>IDO aanpassen</a:t>
            </a:r>
            <a:endParaRPr/>
          </a:p>
          <a:p>
            <a:pPr marL="0" lvl="0" indent="0" algn="l" rtl="0">
              <a:spcBef>
                <a:spcPts val="1600"/>
              </a:spcBef>
              <a:spcAft>
                <a:spcPts val="0"/>
              </a:spcAft>
              <a:buClr>
                <a:schemeClr val="dk1"/>
              </a:buClr>
              <a:buSzPts val="1100"/>
              <a:buFont typeface="Arial"/>
              <a:buNone/>
            </a:pPr>
            <a:r>
              <a:rPr lang="nl"/>
              <a:t>WAT NU?</a:t>
            </a:r>
            <a:endParaRPr/>
          </a:p>
          <a:p>
            <a:pPr marL="457200" lvl="0" indent="-342900" algn="l" rtl="0">
              <a:spcBef>
                <a:spcPts val="0"/>
              </a:spcBef>
              <a:spcAft>
                <a:spcPts val="0"/>
              </a:spcAft>
              <a:buClr>
                <a:schemeClr val="dk2"/>
              </a:buClr>
              <a:buSzPts val="1800"/>
              <a:buChar char="●"/>
            </a:pPr>
            <a:r>
              <a:rPr lang="nl"/>
              <a:t>Evaluatietraject</a:t>
            </a:r>
            <a:endParaRPr/>
          </a:p>
          <a:p>
            <a:pPr marL="0" lvl="0" indent="0" algn="l" rtl="0">
              <a:spcBef>
                <a:spcPts val="1600"/>
              </a:spcBef>
              <a:spcAft>
                <a:spcPts val="160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hlink"/>
                </a:solidFill>
              </a:rPr>
              <a:t>AANDACHTSPUNTEN</a:t>
            </a:r>
            <a:r>
              <a:rPr lang="nl"/>
              <a:t> </a:t>
            </a:r>
            <a:r>
              <a:rPr lang="nl">
                <a:solidFill>
                  <a:schemeClr val="dk2"/>
                </a:solidFill>
              </a:rPr>
              <a:t>-</a:t>
            </a:r>
            <a:r>
              <a:rPr lang="nl">
                <a:solidFill>
                  <a:srgbClr val="32AEC7"/>
                </a:solidFill>
              </a:rPr>
              <a:t> </a:t>
            </a:r>
            <a:r>
              <a:rPr lang="nl">
                <a:solidFill>
                  <a:schemeClr val="accent1"/>
                </a:solidFill>
              </a:rPr>
              <a:t>IDO AANPASSEN</a:t>
            </a:r>
            <a:endParaRPr>
              <a:solidFill>
                <a:schemeClr val="accent1"/>
              </a:solidFill>
            </a:endParaRPr>
          </a:p>
        </p:txBody>
      </p:sp>
      <p:sp>
        <p:nvSpPr>
          <p:cNvPr id="322" name="Google Shape;322;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30</a:t>
            </a:fld>
            <a:endParaRPr/>
          </a:p>
        </p:txBody>
      </p:sp>
      <p:sp>
        <p:nvSpPr>
          <p:cNvPr id="323" name="Google Shape;323;p46"/>
          <p:cNvSpPr txBox="1">
            <a:spLocks noGrp="1"/>
          </p:cNvSpPr>
          <p:nvPr>
            <p:ph type="body" idx="2"/>
          </p:nvPr>
        </p:nvSpPr>
        <p:spPr>
          <a:xfrm>
            <a:off x="395650" y="1152475"/>
            <a:ext cx="8573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sz="1700"/>
              <a:t>Morgen wordt Gilles 18 jaar. </a:t>
            </a:r>
            <a:endParaRPr sz="1700"/>
          </a:p>
          <a:p>
            <a:pPr marL="0" lvl="0" indent="0" algn="l" rtl="0">
              <a:spcBef>
                <a:spcPts val="1600"/>
              </a:spcBef>
              <a:spcAft>
                <a:spcPts val="0"/>
              </a:spcAft>
              <a:buNone/>
            </a:pPr>
            <a:r>
              <a:rPr lang="nl" sz="1700"/>
              <a:t>De bestaande IDO afgesloten tussen zijn ouders en het MFC blijft geldig. Gilles werd in het verleden steeds betrokken bij de besprekingen.</a:t>
            </a:r>
            <a:endParaRPr sz="1700"/>
          </a:p>
          <a:p>
            <a:pPr marL="0" lvl="0" indent="0" algn="l" rtl="0">
              <a:spcBef>
                <a:spcPts val="1600"/>
              </a:spcBef>
              <a:spcAft>
                <a:spcPts val="0"/>
              </a:spcAft>
              <a:buNone/>
            </a:pPr>
            <a:r>
              <a:rPr lang="nl" sz="1700"/>
              <a:t>Nu Gilles meerderjarig is, vindt het MFC het toch belangrijk om een afspraak met Gilles te maken om de IDO te bespreken.</a:t>
            </a:r>
            <a:endParaRPr sz="1700"/>
          </a:p>
          <a:p>
            <a:pPr marL="457200" lvl="0" indent="-336550" algn="l" rtl="0">
              <a:spcBef>
                <a:spcPts val="0"/>
              </a:spcBef>
              <a:spcAft>
                <a:spcPts val="0"/>
              </a:spcAft>
              <a:buSzPts val="1700"/>
              <a:buChar char="➢"/>
            </a:pPr>
            <a:r>
              <a:rPr lang="nl" sz="1700"/>
              <a:t>zelfregie</a:t>
            </a:r>
            <a:endParaRPr sz="1700"/>
          </a:p>
        </p:txBody>
      </p:sp>
      <p:pic>
        <p:nvPicPr>
          <p:cNvPr id="324" name="Google Shape;324;p46"/>
          <p:cNvPicPr preferRelativeResize="0"/>
          <p:nvPr/>
        </p:nvPicPr>
        <p:blipFill rotWithShape="1">
          <a:blip r:embed="rId3">
            <a:alphaModFix/>
          </a:blip>
          <a:srcRect/>
          <a:stretch/>
        </p:blipFill>
        <p:spPr>
          <a:xfrm>
            <a:off x="8078975" y="2450"/>
            <a:ext cx="1065025" cy="1065025"/>
          </a:xfrm>
          <a:prstGeom prst="rect">
            <a:avLst/>
          </a:prstGeom>
          <a:noFill/>
          <a:ln>
            <a:noFill/>
          </a:ln>
        </p:spPr>
      </p:pic>
      <p:sp>
        <p:nvSpPr>
          <p:cNvPr id="325" name="Google Shape;325;p46"/>
          <p:cNvSpPr txBox="1"/>
          <p:nvPr/>
        </p:nvSpPr>
        <p:spPr>
          <a:xfrm>
            <a:off x="7979398" y="813778"/>
            <a:ext cx="548700" cy="338700"/>
          </a:xfrm>
          <a:prstGeom prst="rect">
            <a:avLst/>
          </a:prstGeom>
          <a:solidFill>
            <a:srgbClr val="FFFFFF"/>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l" sz="1000">
                <a:solidFill>
                  <a:srgbClr val="004D5C"/>
                </a:solidFill>
                <a:latin typeface="Calibri"/>
                <a:ea typeface="Calibri"/>
                <a:cs typeface="Calibri"/>
                <a:sym typeface="Calibri"/>
              </a:rPr>
              <a:t>GILLES</a:t>
            </a:r>
            <a:endParaRPr sz="1000">
              <a:solidFill>
                <a:srgbClr val="004D5C"/>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7"/>
          <p:cNvSpPr txBox="1">
            <a:spLocks noGrp="1"/>
          </p:cNvSpPr>
          <p:nvPr>
            <p:ph type="title"/>
          </p:nvPr>
        </p:nvSpPr>
        <p:spPr>
          <a:xfrm>
            <a:off x="4825925" y="2049150"/>
            <a:ext cx="4045200" cy="104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nl"/>
              <a:t>WAT NU?</a:t>
            </a:r>
            <a:endParaRPr/>
          </a:p>
        </p:txBody>
      </p:sp>
      <p:sp>
        <p:nvSpPr>
          <p:cNvPr id="331" name="Google Shape;331;p47"/>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31</a:t>
            </a:fld>
            <a:endParaRPr/>
          </a:p>
        </p:txBody>
      </p:sp>
      <p:pic>
        <p:nvPicPr>
          <p:cNvPr id="332" name="Google Shape;332;p47"/>
          <p:cNvPicPr preferRelativeResize="0"/>
          <p:nvPr/>
        </p:nvPicPr>
        <p:blipFill rotWithShape="1">
          <a:blip r:embed="rId3">
            <a:alphaModFix/>
          </a:blip>
          <a:srcRect r="15325"/>
          <a:stretch/>
        </p:blipFill>
        <p:spPr>
          <a:xfrm>
            <a:off x="-2616350" y="0"/>
            <a:ext cx="7120927" cy="57600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hlink"/>
                </a:solidFill>
              </a:rPr>
              <a:t>WAT NU?</a:t>
            </a:r>
            <a:r>
              <a:rPr lang="nl">
                <a:solidFill>
                  <a:schemeClr val="accent1"/>
                </a:solidFill>
              </a:rPr>
              <a:t> - EVALUATIETRAJECT</a:t>
            </a:r>
            <a:r>
              <a:rPr lang="nl"/>
              <a:t> </a:t>
            </a:r>
            <a:endParaRPr>
              <a:solidFill>
                <a:schemeClr val="accent1"/>
              </a:solidFill>
            </a:endParaRPr>
          </a:p>
        </p:txBody>
      </p:sp>
      <p:sp>
        <p:nvSpPr>
          <p:cNvPr id="338" name="Google Shape;338;p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SzPts val="1800"/>
              <a:buChar char="●"/>
            </a:pPr>
            <a:r>
              <a:rPr lang="nl"/>
              <a:t>Evaluatietraject van 2 jaar</a:t>
            </a:r>
            <a:endParaRPr/>
          </a:p>
          <a:p>
            <a:pPr marL="457200" marR="0" lvl="0" indent="-342900" algn="l" rtl="0">
              <a:lnSpc>
                <a:spcPct val="115000"/>
              </a:lnSpc>
              <a:spcBef>
                <a:spcPts val="0"/>
              </a:spcBef>
              <a:spcAft>
                <a:spcPts val="0"/>
              </a:spcAft>
              <a:buSzPts val="1800"/>
              <a:buChar char="●"/>
            </a:pPr>
            <a:r>
              <a:rPr lang="nl"/>
              <a:t>Meest recente versie beschikbaar op </a:t>
            </a:r>
            <a:r>
              <a:rPr lang="nl" u="sng">
                <a:solidFill>
                  <a:srgbClr val="32AEC7"/>
                </a:solidFill>
                <a:hlinkClick r:id="rId3">
                  <a:extLst>
                    <a:ext uri="{A12FA001-AC4F-418D-AE19-62706E023703}">
                      <ahyp:hlinkClr xmlns:ahyp="http://schemas.microsoft.com/office/drawing/2018/hyperlinkcolor" val="tx"/>
                    </a:ext>
                  </a:extLst>
                </a:hlinkClick>
              </a:rPr>
              <a:t>website VAPH</a:t>
            </a:r>
            <a:r>
              <a:rPr lang="nl"/>
              <a:t> met datum laatste update</a:t>
            </a:r>
            <a:endParaRPr/>
          </a:p>
          <a:p>
            <a:pPr marL="457200" marR="0" lvl="0" indent="-342900" algn="l" rtl="0">
              <a:lnSpc>
                <a:spcPct val="115000"/>
              </a:lnSpc>
              <a:spcBef>
                <a:spcPts val="0"/>
              </a:spcBef>
              <a:spcAft>
                <a:spcPts val="0"/>
              </a:spcAft>
              <a:buSzPts val="1800"/>
              <a:buChar char="●"/>
            </a:pPr>
            <a:r>
              <a:rPr lang="nl"/>
              <a:t>Feedback: </a:t>
            </a:r>
            <a:r>
              <a:rPr lang="nl" u="sng">
                <a:solidFill>
                  <a:srgbClr val="32AEC7"/>
                </a:solidFill>
                <a:hlinkClick r:id="rId4">
                  <a:extLst>
                    <a:ext uri="{A12FA001-AC4F-418D-AE19-62706E023703}">
                      <ahyp:hlinkClr xmlns:ahyp="http://schemas.microsoft.com/office/drawing/2018/hyperlinkcolor" val="tx"/>
                    </a:ext>
                  </a:extLst>
                </a:hlinkClick>
              </a:rPr>
              <a:t>avf@vaph.be</a:t>
            </a:r>
            <a:r>
              <a:rPr lang="nl"/>
              <a:t> - onderwerp: ‘Feedback model-IDO’</a:t>
            </a:r>
            <a:endParaRPr/>
          </a:p>
        </p:txBody>
      </p:sp>
      <p:sp>
        <p:nvSpPr>
          <p:cNvPr id="339" name="Google Shape;339;p4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CONTACTEER ONS</a:t>
            </a:r>
            <a:endParaRPr/>
          </a:p>
        </p:txBody>
      </p:sp>
      <p:sp>
        <p:nvSpPr>
          <p:cNvPr id="345" name="Google Shape;345;p49"/>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sz="1400"/>
              <a:t>VAPH</a:t>
            </a:r>
            <a:br>
              <a:rPr lang="nl" sz="1400"/>
            </a:br>
            <a:r>
              <a:rPr lang="nl" sz="1400"/>
              <a:t>Zenithgebouw</a:t>
            </a:r>
            <a:br>
              <a:rPr lang="nl" sz="1400"/>
            </a:br>
            <a:r>
              <a:rPr lang="nl" sz="1400"/>
              <a:t>Koning Albert II-laan 37</a:t>
            </a:r>
            <a:br>
              <a:rPr lang="nl" sz="1400"/>
            </a:br>
            <a:r>
              <a:rPr lang="nl" sz="1400"/>
              <a:t>1030 BRUSSEL</a:t>
            </a:r>
            <a:endParaRPr sz="1400"/>
          </a:p>
          <a:p>
            <a:pPr marL="0" lvl="0" indent="0" algn="l" rtl="0">
              <a:spcBef>
                <a:spcPts val="1600"/>
              </a:spcBef>
              <a:spcAft>
                <a:spcPts val="0"/>
              </a:spcAft>
              <a:buNone/>
            </a:pPr>
            <a:r>
              <a:rPr lang="nl" sz="1400" u="sng">
                <a:solidFill>
                  <a:srgbClr val="32AEC7"/>
                </a:solidFill>
                <a:hlinkClick r:id="rId3">
                  <a:extLst>
                    <a:ext uri="{A12FA001-AC4F-418D-AE19-62706E023703}">
                      <ahyp:hlinkClr xmlns:ahyp="http://schemas.microsoft.com/office/drawing/2018/hyperlinkcolor" val="tx"/>
                    </a:ext>
                  </a:extLst>
                </a:hlinkClick>
              </a:rPr>
              <a:t>www.vaph.be/contacteer-ons</a:t>
            </a:r>
            <a:br>
              <a:rPr lang="nl" sz="1400"/>
            </a:br>
            <a:r>
              <a:rPr lang="nl" sz="1400"/>
              <a:t>02 249 30 00</a:t>
            </a:r>
            <a:endParaRPr sz="1400"/>
          </a:p>
          <a:p>
            <a:pPr marL="0" lvl="0" indent="0" algn="l" rtl="0">
              <a:spcBef>
                <a:spcPts val="1600"/>
              </a:spcBef>
              <a:spcAft>
                <a:spcPts val="0"/>
              </a:spcAft>
              <a:buNone/>
            </a:pPr>
            <a:r>
              <a:rPr lang="nl" sz="1400"/>
              <a:t>Ellen De Visscher - Inge Van Duyse - </a:t>
            </a:r>
            <a:r>
              <a:rPr lang="nl" sz="1400" u="sng">
                <a:solidFill>
                  <a:srgbClr val="32AEC7"/>
                </a:solidFill>
                <a:hlinkClick r:id="rId4">
                  <a:extLst>
                    <a:ext uri="{A12FA001-AC4F-418D-AE19-62706E023703}">
                      <ahyp:hlinkClr xmlns:ahyp="http://schemas.microsoft.com/office/drawing/2018/hyperlinkcolor" val="tx"/>
                    </a:ext>
                  </a:extLst>
                </a:hlinkClick>
              </a:rPr>
              <a:t>avf@vaph.be</a:t>
            </a:r>
            <a:endParaRPr sz="1400">
              <a:solidFill>
                <a:srgbClr val="32AEC7"/>
              </a:solidFill>
            </a:endParaRPr>
          </a:p>
          <a:p>
            <a:pPr marL="0" lvl="0" indent="0" algn="l" rtl="0">
              <a:spcBef>
                <a:spcPts val="1600"/>
              </a:spcBef>
              <a:spcAft>
                <a:spcPts val="0"/>
              </a:spcAft>
              <a:buNone/>
            </a:pPr>
            <a:r>
              <a:rPr lang="nl" sz="1400" b="1"/>
              <a:t>In samenwerking met:</a:t>
            </a:r>
            <a:endParaRPr sz="1400" b="1"/>
          </a:p>
          <a:p>
            <a:pPr marL="0" lvl="0" indent="0" algn="l" rtl="0">
              <a:spcBef>
                <a:spcPts val="1600"/>
              </a:spcBef>
              <a:spcAft>
                <a:spcPts val="1600"/>
              </a:spcAft>
              <a:buNone/>
            </a:pPr>
            <a:br>
              <a:rPr lang="nl"/>
            </a:br>
            <a:br>
              <a:rPr lang="nl"/>
            </a:br>
            <a:endParaRPr/>
          </a:p>
        </p:txBody>
      </p:sp>
      <p:sp>
        <p:nvSpPr>
          <p:cNvPr id="346" name="Google Shape;346;p49"/>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33</a:t>
            </a:fld>
            <a:endParaRPr/>
          </a:p>
        </p:txBody>
      </p:sp>
      <p:pic>
        <p:nvPicPr>
          <p:cNvPr id="347" name="Google Shape;347;p49"/>
          <p:cNvPicPr preferRelativeResize="0"/>
          <p:nvPr/>
        </p:nvPicPr>
        <p:blipFill>
          <a:blip r:embed="rId5">
            <a:alphaModFix/>
          </a:blip>
          <a:stretch>
            <a:fillRect/>
          </a:stretch>
        </p:blipFill>
        <p:spPr>
          <a:xfrm>
            <a:off x="5460450" y="987650"/>
            <a:ext cx="3371850" cy="1819275"/>
          </a:xfrm>
          <a:prstGeom prst="rect">
            <a:avLst/>
          </a:prstGeom>
          <a:noFill/>
          <a:ln>
            <a:noFill/>
          </a:ln>
        </p:spPr>
      </p:pic>
      <p:pic>
        <p:nvPicPr>
          <p:cNvPr id="348" name="Google Shape;348;p49"/>
          <p:cNvPicPr preferRelativeResize="0"/>
          <p:nvPr/>
        </p:nvPicPr>
        <p:blipFill>
          <a:blip r:embed="rId6">
            <a:alphaModFix/>
          </a:blip>
          <a:stretch>
            <a:fillRect/>
          </a:stretch>
        </p:blipFill>
        <p:spPr>
          <a:xfrm>
            <a:off x="422225" y="3870177"/>
            <a:ext cx="1046886" cy="336500"/>
          </a:xfrm>
          <a:prstGeom prst="rect">
            <a:avLst/>
          </a:prstGeom>
          <a:noFill/>
          <a:ln>
            <a:noFill/>
          </a:ln>
        </p:spPr>
      </p:pic>
      <p:pic>
        <p:nvPicPr>
          <p:cNvPr id="349" name="Google Shape;349;p49"/>
          <p:cNvPicPr preferRelativeResize="0"/>
          <p:nvPr/>
        </p:nvPicPr>
        <p:blipFill>
          <a:blip r:embed="rId7">
            <a:alphaModFix/>
          </a:blip>
          <a:stretch>
            <a:fillRect/>
          </a:stretch>
        </p:blipFill>
        <p:spPr>
          <a:xfrm>
            <a:off x="2029286" y="3882475"/>
            <a:ext cx="1091768" cy="311934"/>
          </a:xfrm>
          <a:prstGeom prst="rect">
            <a:avLst/>
          </a:prstGeom>
          <a:noFill/>
          <a:ln>
            <a:noFill/>
          </a:ln>
        </p:spPr>
      </p:pic>
      <p:pic>
        <p:nvPicPr>
          <p:cNvPr id="350" name="Google Shape;350;p49"/>
          <p:cNvPicPr preferRelativeResize="0"/>
          <p:nvPr/>
        </p:nvPicPr>
        <p:blipFill>
          <a:blip r:embed="rId8">
            <a:alphaModFix/>
          </a:blip>
          <a:stretch>
            <a:fillRect/>
          </a:stretch>
        </p:blipFill>
        <p:spPr>
          <a:xfrm>
            <a:off x="3681213" y="3565688"/>
            <a:ext cx="595313" cy="945496"/>
          </a:xfrm>
          <a:prstGeom prst="rect">
            <a:avLst/>
          </a:prstGeom>
          <a:noFill/>
          <a:ln>
            <a:noFill/>
          </a:ln>
        </p:spPr>
      </p:pic>
      <p:pic>
        <p:nvPicPr>
          <p:cNvPr id="351" name="Google Shape;351;p49"/>
          <p:cNvPicPr preferRelativeResize="0"/>
          <p:nvPr/>
        </p:nvPicPr>
        <p:blipFill>
          <a:blip r:embed="rId9">
            <a:alphaModFix/>
          </a:blip>
          <a:stretch>
            <a:fillRect/>
          </a:stretch>
        </p:blipFill>
        <p:spPr>
          <a:xfrm>
            <a:off x="4918225" y="3796675"/>
            <a:ext cx="571500" cy="607219"/>
          </a:xfrm>
          <a:prstGeom prst="rect">
            <a:avLst/>
          </a:prstGeom>
          <a:noFill/>
          <a:ln>
            <a:noFill/>
          </a:ln>
        </p:spPr>
      </p:pic>
      <p:pic>
        <p:nvPicPr>
          <p:cNvPr id="352" name="Google Shape;352;p49"/>
          <p:cNvPicPr preferRelativeResize="0"/>
          <p:nvPr/>
        </p:nvPicPr>
        <p:blipFill>
          <a:blip r:embed="rId10">
            <a:alphaModFix/>
          </a:blip>
          <a:stretch>
            <a:fillRect/>
          </a:stretch>
        </p:blipFill>
        <p:spPr>
          <a:xfrm>
            <a:off x="6125838" y="3957413"/>
            <a:ext cx="928688" cy="285750"/>
          </a:xfrm>
          <a:prstGeom prst="rect">
            <a:avLst/>
          </a:prstGeom>
          <a:noFill/>
          <a:ln>
            <a:noFill/>
          </a:ln>
        </p:spPr>
      </p:pic>
      <p:pic>
        <p:nvPicPr>
          <p:cNvPr id="353" name="Google Shape;353;p49"/>
          <p:cNvPicPr preferRelativeResize="0"/>
          <p:nvPr/>
        </p:nvPicPr>
        <p:blipFill>
          <a:blip r:embed="rId11">
            <a:alphaModFix/>
          </a:blip>
          <a:stretch>
            <a:fillRect/>
          </a:stretch>
        </p:blipFill>
        <p:spPr>
          <a:xfrm>
            <a:off x="7690656" y="3524088"/>
            <a:ext cx="567559" cy="102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title"/>
          </p:nvPr>
        </p:nvSpPr>
        <p:spPr>
          <a:xfrm>
            <a:off x="4825925" y="2049150"/>
            <a:ext cx="4045200" cy="104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nl"/>
              <a:t>INDIVIDUELE DIENSTVERLENINGS- OVEREENKOMST</a:t>
            </a:r>
            <a:br>
              <a:rPr lang="nl"/>
            </a:br>
            <a:r>
              <a:rPr lang="nl"/>
              <a:t>(IDO)</a:t>
            </a:r>
            <a:endParaRPr/>
          </a:p>
        </p:txBody>
      </p:sp>
      <p:sp>
        <p:nvSpPr>
          <p:cNvPr id="111" name="Google Shape;111;p1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INDIVIDUELE DIENSTVERLENINGSOVEREENKOMST (IDO) - </a:t>
            </a:r>
            <a:r>
              <a:rPr lang="nl">
                <a:solidFill>
                  <a:schemeClr val="accent1"/>
                </a:solidFill>
              </a:rPr>
              <a:t>WAT IS EEN IDO?</a:t>
            </a:r>
            <a:endParaRPr>
              <a:solidFill>
                <a:schemeClr val="accent1"/>
              </a:solidFill>
            </a:endParaRPr>
          </a:p>
        </p:txBody>
      </p:sp>
      <p:sp>
        <p:nvSpPr>
          <p:cNvPr id="117" name="Google Shape;117;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nl"/>
              <a:t>Overeenkomst of contract tussen het multifunctioneel centrum (MFC) en de gebruiker en/of vertegenwoordiger</a:t>
            </a:r>
            <a:endParaRPr/>
          </a:p>
          <a:p>
            <a:pPr marL="914400" lvl="1" indent="-330200" algn="l" rtl="0">
              <a:spcBef>
                <a:spcPts val="0"/>
              </a:spcBef>
              <a:spcAft>
                <a:spcPts val="0"/>
              </a:spcAft>
              <a:buSzPts val="1600"/>
              <a:buChar char="●"/>
            </a:pPr>
            <a:r>
              <a:rPr lang="nl" sz="1600"/>
              <a:t>juridisch document</a:t>
            </a:r>
            <a:endParaRPr sz="1600"/>
          </a:p>
          <a:p>
            <a:pPr marL="457200" lvl="0" indent="-342900" algn="l" rtl="0">
              <a:spcBef>
                <a:spcPts val="0"/>
              </a:spcBef>
              <a:spcAft>
                <a:spcPts val="0"/>
              </a:spcAft>
              <a:buClr>
                <a:schemeClr val="dk2"/>
              </a:buClr>
              <a:buSzPts val="1800"/>
              <a:buChar char="●"/>
            </a:pPr>
            <a:r>
              <a:rPr lang="nl"/>
              <a:t>Bevat afspraken over de ondersteuning</a:t>
            </a:r>
            <a:endParaRPr/>
          </a:p>
          <a:p>
            <a:pPr marL="457200" lvl="0" indent="-342900" algn="l" rtl="0">
              <a:spcBef>
                <a:spcPts val="0"/>
              </a:spcBef>
              <a:spcAft>
                <a:spcPts val="0"/>
              </a:spcAft>
              <a:buSzPts val="1800"/>
              <a:buChar char="●"/>
            </a:pPr>
            <a:r>
              <a:rPr lang="nl"/>
              <a:t>Opgemaakt</a:t>
            </a:r>
            <a:endParaRPr/>
          </a:p>
          <a:p>
            <a:pPr marL="914400" lvl="1" indent="-330200" algn="l" rtl="0">
              <a:spcBef>
                <a:spcPts val="0"/>
              </a:spcBef>
              <a:spcAft>
                <a:spcPts val="0"/>
              </a:spcAft>
              <a:buSzPts val="1600"/>
              <a:buChar char="●"/>
            </a:pPr>
            <a:r>
              <a:rPr lang="nl" sz="1600"/>
              <a:t>in </a:t>
            </a:r>
            <a:r>
              <a:rPr lang="nl" sz="1600" b="1"/>
              <a:t>dialoog</a:t>
            </a:r>
            <a:endParaRPr sz="1600" b="1"/>
          </a:p>
          <a:p>
            <a:pPr marL="914400" lvl="1" indent="-330200" algn="l" rtl="0">
              <a:spcBef>
                <a:spcPts val="0"/>
              </a:spcBef>
              <a:spcAft>
                <a:spcPts val="0"/>
              </a:spcAft>
              <a:buSzPts val="1600"/>
              <a:buChar char="●"/>
            </a:pPr>
            <a:r>
              <a:rPr lang="nl" sz="1600" b="1"/>
              <a:t>voor de start van de ondersteuning</a:t>
            </a:r>
            <a:endParaRPr sz="1600" b="1"/>
          </a:p>
          <a:p>
            <a:pPr marL="1371600" lvl="2" indent="-304800" algn="l" rtl="0">
              <a:spcBef>
                <a:spcPts val="0"/>
              </a:spcBef>
              <a:spcAft>
                <a:spcPts val="0"/>
              </a:spcAft>
              <a:buSzPts val="1200"/>
              <a:buChar char="➢"/>
            </a:pPr>
            <a:r>
              <a:rPr lang="nl" sz="1400"/>
              <a:t>uitzondering voor dringende ondersteuning</a:t>
            </a:r>
            <a:endParaRPr/>
          </a:p>
          <a:p>
            <a:pPr marL="457200" lvl="0" indent="-342900" algn="l" rtl="0">
              <a:spcBef>
                <a:spcPts val="0"/>
              </a:spcBef>
              <a:spcAft>
                <a:spcPts val="0"/>
              </a:spcAft>
              <a:buSzPts val="1800"/>
              <a:buChar char="●"/>
            </a:pPr>
            <a:r>
              <a:rPr lang="nl"/>
              <a:t>Ondertekend door het MFC en de gebruiker en/of vertegenwoordiger</a:t>
            </a:r>
            <a:endParaRPr/>
          </a:p>
          <a:p>
            <a:pPr marL="914400" lvl="1" indent="-330200" algn="l" rtl="0">
              <a:spcBef>
                <a:spcPts val="0"/>
              </a:spcBef>
              <a:spcAft>
                <a:spcPts val="0"/>
              </a:spcAft>
              <a:buSzPts val="1600"/>
              <a:buChar char="●"/>
            </a:pPr>
            <a:r>
              <a:rPr lang="nl" sz="1600"/>
              <a:t>als alle afspraken duidelijk zijn</a:t>
            </a:r>
            <a:endParaRPr sz="1600"/>
          </a:p>
          <a:p>
            <a:pPr marL="914400" lvl="1" indent="-330200" algn="l" rtl="0">
              <a:spcBef>
                <a:spcPts val="0"/>
              </a:spcBef>
              <a:spcAft>
                <a:spcPts val="0"/>
              </a:spcAft>
              <a:buSzPts val="1600"/>
              <a:buChar char="●"/>
            </a:pPr>
            <a:r>
              <a:rPr lang="nl" sz="1600"/>
              <a:t>na akkoord</a:t>
            </a:r>
            <a:endParaRPr sz="1600"/>
          </a:p>
        </p:txBody>
      </p:sp>
      <p:sp>
        <p:nvSpPr>
          <p:cNvPr id="118" name="Google Shape;118;p19"/>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hlink"/>
                </a:solidFill>
              </a:rPr>
              <a:t>INDIVIDUELE DIENSTVERLENINGSOVEREENKOMST</a:t>
            </a:r>
            <a:r>
              <a:rPr lang="nl"/>
              <a:t> (IDO) - </a:t>
            </a:r>
            <a:r>
              <a:rPr lang="nl">
                <a:solidFill>
                  <a:schemeClr val="accent1"/>
                </a:solidFill>
              </a:rPr>
              <a:t>ONDERDELEN IDO</a:t>
            </a:r>
            <a:endParaRPr>
              <a:solidFill>
                <a:schemeClr val="accent1"/>
              </a:solidFill>
            </a:endParaRPr>
          </a:p>
        </p:txBody>
      </p:sp>
      <p:sp>
        <p:nvSpPr>
          <p:cNvPr id="124" name="Google Shape;124;p20"/>
          <p:cNvSpPr txBox="1">
            <a:spLocks noGrp="1"/>
          </p:cNvSpPr>
          <p:nvPr>
            <p:ph type="body" idx="1"/>
          </p:nvPr>
        </p:nvSpPr>
        <p:spPr>
          <a:xfrm>
            <a:off x="311700" y="1121350"/>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Char char="●"/>
            </a:pPr>
            <a:r>
              <a:rPr lang="nl"/>
              <a:t>Gebaseerd op het kwaliteitsbesluit van 4 februari 2011</a:t>
            </a:r>
            <a:endParaRPr/>
          </a:p>
          <a:p>
            <a:pPr marL="457200" lvl="0" indent="0" algn="l" rtl="0">
              <a:spcBef>
                <a:spcPts val="1600"/>
              </a:spcBef>
              <a:spcAft>
                <a:spcPts val="0"/>
              </a:spcAft>
              <a:buNone/>
            </a:pPr>
            <a:endParaRPr/>
          </a:p>
          <a:p>
            <a:pPr marL="457200" lvl="0" indent="-342900" algn="l" rtl="0">
              <a:spcBef>
                <a:spcPts val="1600"/>
              </a:spcBef>
              <a:spcAft>
                <a:spcPts val="0"/>
              </a:spcAft>
              <a:buSzPts val="1800"/>
              <a:buChar char="●"/>
            </a:pPr>
            <a:r>
              <a:rPr lang="nl"/>
              <a:t>De IDO zelf</a:t>
            </a:r>
            <a:endParaRPr/>
          </a:p>
          <a:p>
            <a:pPr marL="457200" lvl="0" indent="-342900" algn="l" rtl="0">
              <a:spcBef>
                <a:spcPts val="0"/>
              </a:spcBef>
              <a:spcAft>
                <a:spcPts val="0"/>
              </a:spcAft>
              <a:buSzPts val="1800"/>
              <a:buChar char="●"/>
            </a:pPr>
            <a:r>
              <a:rPr lang="nl"/>
              <a:t>Het handelingsplan</a:t>
            </a:r>
            <a:endParaRPr/>
          </a:p>
          <a:p>
            <a:pPr marL="457200" lvl="0" indent="-342900" algn="l" rtl="0">
              <a:spcBef>
                <a:spcPts val="0"/>
              </a:spcBef>
              <a:spcAft>
                <a:spcPts val="0"/>
              </a:spcAft>
              <a:buSzPts val="1800"/>
              <a:buChar char="●"/>
            </a:pPr>
            <a:r>
              <a:rPr lang="nl"/>
              <a:t>De collectieve rechten en plichten</a:t>
            </a:r>
            <a:endParaRPr/>
          </a:p>
          <a:p>
            <a:pPr marL="457200" lvl="0" indent="-342900" algn="l" rtl="0">
              <a:spcBef>
                <a:spcPts val="0"/>
              </a:spcBef>
              <a:spcAft>
                <a:spcPts val="0"/>
              </a:spcAft>
              <a:buSzPts val="1800"/>
              <a:buChar char="●"/>
            </a:pPr>
            <a:r>
              <a:rPr lang="nl"/>
              <a:t>Eventuele bijlagen</a:t>
            </a:r>
            <a:endParaRPr/>
          </a:p>
          <a:p>
            <a:pPr marL="457200" lvl="0" indent="0" algn="l" rtl="0">
              <a:spcBef>
                <a:spcPts val="1600"/>
              </a:spcBef>
              <a:spcAft>
                <a:spcPts val="0"/>
              </a:spcAft>
              <a:buNone/>
            </a:pPr>
            <a:r>
              <a:rPr lang="nl"/>
              <a:t> </a:t>
            </a:r>
            <a:endParaRPr/>
          </a:p>
          <a:p>
            <a:pPr marL="457200" lvl="0" indent="-342900" algn="l" rtl="0">
              <a:spcBef>
                <a:spcPts val="1600"/>
              </a:spcBef>
              <a:spcAft>
                <a:spcPts val="0"/>
              </a:spcAft>
              <a:buSzPts val="1800"/>
              <a:buChar char="●"/>
            </a:pPr>
            <a:r>
              <a:rPr lang="nl"/>
              <a:t>Alle onderdelen van de IDO worden ondertekend door het MFC en de gebruiker en/of vertegenwoordiger</a:t>
            </a:r>
            <a:endParaRPr/>
          </a:p>
        </p:txBody>
      </p:sp>
      <p:sp>
        <p:nvSpPr>
          <p:cNvPr id="125" name="Google Shape;125;p20"/>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311700" y="445025"/>
            <a:ext cx="90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hlink"/>
                </a:solidFill>
              </a:rPr>
              <a:t>INDIVIDUELE DIENSTVERLENINGSOVEREENKOMST (IDO)</a:t>
            </a:r>
            <a:r>
              <a:rPr lang="nl"/>
              <a:t> - </a:t>
            </a:r>
            <a:r>
              <a:rPr lang="nl">
                <a:solidFill>
                  <a:schemeClr val="accent1"/>
                </a:solidFill>
              </a:rPr>
              <a:t>WIE ONDERTEKENT IDO?</a:t>
            </a:r>
            <a:endParaRPr>
              <a:solidFill>
                <a:schemeClr val="accent1"/>
              </a:solidFill>
            </a:endParaRPr>
          </a:p>
        </p:txBody>
      </p:sp>
      <p:sp>
        <p:nvSpPr>
          <p:cNvPr id="152" name="Google Shape;152;p24"/>
          <p:cNvSpPr txBox="1">
            <a:spLocks noGrp="1"/>
          </p:cNvSpPr>
          <p:nvPr>
            <p:ph type="body" idx="1"/>
          </p:nvPr>
        </p:nvSpPr>
        <p:spPr>
          <a:xfrm>
            <a:off x="311700" y="1152475"/>
            <a:ext cx="8520600" cy="3863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nl" dirty="0"/>
              <a:t>Een vertegenwoordiger van het MFC</a:t>
            </a:r>
            <a:endParaRPr dirty="0"/>
          </a:p>
          <a:p>
            <a:pPr marL="457200" lvl="0" indent="-342900" algn="l" rtl="0">
              <a:spcBef>
                <a:spcPts val="0"/>
              </a:spcBef>
              <a:spcAft>
                <a:spcPts val="0"/>
              </a:spcAft>
              <a:buSzPts val="1800"/>
              <a:buChar char="●"/>
            </a:pPr>
            <a:r>
              <a:rPr lang="nl" dirty="0"/>
              <a:t>De gebruiker en/of vertegenwoordiger</a:t>
            </a:r>
            <a:endParaRPr dirty="0"/>
          </a:p>
          <a:p>
            <a:pPr marL="914400" marR="0" lvl="1" indent="-330200" algn="l" rtl="0">
              <a:lnSpc>
                <a:spcPct val="115000"/>
              </a:lnSpc>
              <a:spcBef>
                <a:spcPts val="0"/>
              </a:spcBef>
              <a:spcAft>
                <a:spcPts val="0"/>
              </a:spcAft>
              <a:buSzPts val="1600"/>
              <a:buChar char="●"/>
            </a:pPr>
            <a:r>
              <a:rPr lang="nl" sz="1600" dirty="0"/>
              <a:t>Is de gebruiker minderjarig? </a:t>
            </a:r>
            <a:endParaRPr sz="1600" dirty="0"/>
          </a:p>
          <a:p>
            <a:pPr marL="1371600" lvl="2" indent="-317500" algn="l" rtl="0">
              <a:lnSpc>
                <a:spcPct val="115000"/>
              </a:lnSpc>
              <a:spcBef>
                <a:spcPts val="0"/>
              </a:spcBef>
              <a:spcAft>
                <a:spcPts val="0"/>
              </a:spcAft>
              <a:buClr>
                <a:schemeClr val="dk2"/>
              </a:buClr>
              <a:buSzPts val="1400"/>
              <a:buChar char="●"/>
            </a:pPr>
            <a:r>
              <a:rPr lang="nl" sz="1400" dirty="0"/>
              <a:t>De wettelijk vertegenwoordiger(s) tekent de IDO: meestal de ouders, tenzij er een voogd is.</a:t>
            </a:r>
          </a:p>
          <a:p>
            <a:pPr lvl="3" indent="-317500">
              <a:spcBef>
                <a:spcPts val="0"/>
              </a:spcBef>
              <a:buClr>
                <a:schemeClr val="dk2"/>
              </a:buClr>
              <a:buSzPts val="1400"/>
            </a:pPr>
            <a:r>
              <a:rPr lang="nl" sz="1400" dirty="0"/>
              <a:t>De handtekening van één ouder volstaat, tenzij er conflict is tussen beide ouders.</a:t>
            </a:r>
            <a:endParaRPr sz="1400" dirty="0"/>
          </a:p>
          <a:p>
            <a:pPr marL="1371600" lvl="2" indent="-317500" algn="l" rtl="0">
              <a:lnSpc>
                <a:spcPct val="115000"/>
              </a:lnSpc>
              <a:spcBef>
                <a:spcPts val="0"/>
              </a:spcBef>
              <a:spcAft>
                <a:spcPts val="0"/>
              </a:spcAft>
              <a:buClr>
                <a:schemeClr val="dk2"/>
              </a:buClr>
              <a:buSzPts val="1400"/>
              <a:buChar char="●"/>
            </a:pPr>
            <a:r>
              <a:rPr lang="nl" sz="1400" dirty="0"/>
              <a:t>De gebruiker vanaf 12 jaar wordt betrokken bij en gaat akkoord met de organisatie van de ondersteuning, tenzij hij niet tot een redelijke beoordeling van zijn belangen in staat is.</a:t>
            </a:r>
            <a:endParaRPr sz="1400" dirty="0"/>
          </a:p>
          <a:p>
            <a:pPr marL="1349999" lvl="0" indent="-228600" algn="l" rtl="0">
              <a:lnSpc>
                <a:spcPct val="115000"/>
              </a:lnSpc>
              <a:spcBef>
                <a:spcPts val="0"/>
              </a:spcBef>
              <a:spcAft>
                <a:spcPts val="0"/>
              </a:spcAft>
              <a:buNone/>
            </a:pPr>
            <a:endParaRPr sz="1400" dirty="0"/>
          </a:p>
          <a:p>
            <a:pPr marL="0" lvl="0" indent="0" algn="l" rtl="0">
              <a:lnSpc>
                <a:spcPct val="115000"/>
              </a:lnSpc>
              <a:spcBef>
                <a:spcPts val="0"/>
              </a:spcBef>
              <a:spcAft>
                <a:spcPts val="0"/>
              </a:spcAft>
              <a:buNone/>
            </a:pPr>
            <a:endParaRPr sz="1100" dirty="0"/>
          </a:p>
        </p:txBody>
      </p:sp>
      <p:sp>
        <p:nvSpPr>
          <p:cNvPr id="153" name="Google Shape;153;p24"/>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311700" y="445025"/>
            <a:ext cx="90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hlink"/>
                </a:solidFill>
              </a:rPr>
              <a:t>INDIVIDUELE DIENSTVERLENINGSOVEREENKOMST (IDO)</a:t>
            </a:r>
            <a:r>
              <a:rPr lang="nl"/>
              <a:t> - </a:t>
            </a:r>
            <a:r>
              <a:rPr lang="nl">
                <a:solidFill>
                  <a:schemeClr val="accent1"/>
                </a:solidFill>
              </a:rPr>
              <a:t>WIE ONDERTEKENT IDO?</a:t>
            </a:r>
            <a:endParaRPr>
              <a:solidFill>
                <a:schemeClr val="accent1"/>
              </a:solidFill>
            </a:endParaRPr>
          </a:p>
        </p:txBody>
      </p:sp>
      <p:sp>
        <p:nvSpPr>
          <p:cNvPr id="152" name="Google Shape;152;p24"/>
          <p:cNvSpPr txBox="1">
            <a:spLocks noGrp="1"/>
          </p:cNvSpPr>
          <p:nvPr>
            <p:ph type="body" idx="1"/>
          </p:nvPr>
        </p:nvSpPr>
        <p:spPr>
          <a:xfrm>
            <a:off x="311700" y="1152475"/>
            <a:ext cx="8520600" cy="3863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nl" dirty="0"/>
              <a:t>Een vertegenwoordiger van het MFC</a:t>
            </a:r>
            <a:endParaRPr dirty="0"/>
          </a:p>
          <a:p>
            <a:pPr marL="457200" lvl="0" indent="-342900" algn="l" rtl="0">
              <a:spcBef>
                <a:spcPts val="0"/>
              </a:spcBef>
              <a:spcAft>
                <a:spcPts val="0"/>
              </a:spcAft>
              <a:buSzPts val="1800"/>
              <a:buChar char="●"/>
            </a:pPr>
            <a:r>
              <a:rPr lang="nl" dirty="0"/>
              <a:t>De gebruiker en/of vertegenwoordiger</a:t>
            </a:r>
            <a:endParaRPr dirty="0"/>
          </a:p>
          <a:p>
            <a:pPr marL="914400" marR="0" lvl="1" indent="-330200" algn="l" rtl="0">
              <a:lnSpc>
                <a:spcPct val="115000"/>
              </a:lnSpc>
              <a:spcBef>
                <a:spcPts val="0"/>
              </a:spcBef>
              <a:spcAft>
                <a:spcPts val="0"/>
              </a:spcAft>
              <a:buSzPts val="1600"/>
              <a:buChar char="●"/>
            </a:pPr>
            <a:r>
              <a:rPr lang="nl" sz="1600" dirty="0"/>
              <a:t>Is de gebruiker meerderjarig? De gebruiker tekent de IDO, tenzij:</a:t>
            </a:r>
          </a:p>
          <a:p>
            <a:pPr lvl="2" indent="-342900">
              <a:spcBef>
                <a:spcPts val="0"/>
              </a:spcBef>
              <a:buSzPts val="1800"/>
            </a:pPr>
            <a:r>
              <a:rPr lang="nl-NL" sz="1400" dirty="0"/>
              <a:t>Is er een bewindvoerder over persoon EN over goederen?</a:t>
            </a:r>
          </a:p>
          <a:p>
            <a:pPr lvl="3" indent="-342900">
              <a:spcBef>
                <a:spcPts val="0"/>
              </a:spcBef>
              <a:buSzPts val="1800"/>
            </a:pPr>
            <a:r>
              <a:rPr lang="nl-NL" sz="1400" dirty="0"/>
              <a:t>Bewindvoerder tekent de IDO.</a:t>
            </a:r>
          </a:p>
          <a:p>
            <a:pPr lvl="3" indent="-342900">
              <a:spcBef>
                <a:spcPts val="0"/>
              </a:spcBef>
              <a:buSzPts val="1800"/>
            </a:pPr>
            <a:r>
              <a:rPr lang="nl-NL" sz="1400" dirty="0"/>
              <a:t>Meerdere bewindvoerders: voldoende dat een van hen de IDO tekent. </a:t>
            </a:r>
            <a:r>
              <a:rPr lang="nl-NL" sz="1400" i="1" dirty="0"/>
              <a:t>(Als er één professionele bewindvoerder is, moet minstens deze professionele bewindvoerder tekenen.)</a:t>
            </a:r>
          </a:p>
          <a:p>
            <a:pPr lvl="2" indent="-342900">
              <a:spcBef>
                <a:spcPts val="0"/>
              </a:spcBef>
              <a:buSzPts val="1800"/>
            </a:pPr>
            <a:r>
              <a:rPr lang="nl-NL" sz="1400" dirty="0"/>
              <a:t>Is er een bewindvoerder over persoon OF over goederen?</a:t>
            </a:r>
          </a:p>
          <a:p>
            <a:pPr lvl="3" indent="-342900">
              <a:spcBef>
                <a:spcPts val="0"/>
              </a:spcBef>
              <a:buSzPts val="1800"/>
            </a:pPr>
            <a:r>
              <a:rPr lang="nl-NL" sz="1400" dirty="0"/>
              <a:t>De gebruiker en bewindvoerder tekenen samen de IDO.</a:t>
            </a:r>
          </a:p>
          <a:p>
            <a:pPr lvl="2" indent="-342900">
              <a:spcBef>
                <a:spcPts val="0"/>
              </a:spcBef>
              <a:buSzPts val="1800"/>
            </a:pPr>
            <a:r>
              <a:rPr lang="nl-NL" sz="1400" dirty="0"/>
              <a:t>Is er een lastgeving/zorgvolmacht in werking?</a:t>
            </a:r>
          </a:p>
          <a:p>
            <a:pPr lvl="3" indent="-342900">
              <a:spcBef>
                <a:spcPts val="0"/>
              </a:spcBef>
              <a:buSzPts val="1800"/>
            </a:pPr>
            <a:r>
              <a:rPr lang="nl-NL" sz="1400" dirty="0"/>
              <a:t>De gebruiker is wilsbekwaam: Gebruiker en lasthebber/</a:t>
            </a:r>
            <a:r>
              <a:rPr lang="nl-NL" sz="1400" dirty="0" err="1"/>
              <a:t>zorgvolmachthouder</a:t>
            </a:r>
            <a:r>
              <a:rPr lang="nl-NL" sz="1400" dirty="0"/>
              <a:t> kunnen apart IDO tekenen.</a:t>
            </a:r>
          </a:p>
          <a:p>
            <a:pPr lvl="3" indent="-342900">
              <a:spcBef>
                <a:spcPts val="0"/>
              </a:spcBef>
              <a:buSzPts val="1800"/>
            </a:pPr>
            <a:r>
              <a:rPr lang="nl-NL" sz="1400" dirty="0"/>
              <a:t>De gebruiker is niet wilsbekwaam: De </a:t>
            </a:r>
            <a:r>
              <a:rPr lang="nl-NL" sz="1400" dirty="0" err="1"/>
              <a:t>zorgvolmachthouder</a:t>
            </a:r>
            <a:r>
              <a:rPr lang="nl-NL" sz="1400" dirty="0"/>
              <a:t> tekent de IDO.</a:t>
            </a:r>
          </a:p>
          <a:p>
            <a:pPr marL="1807199" lvl="4" indent="-317500">
              <a:spcBef>
                <a:spcPts val="0"/>
              </a:spcBef>
              <a:buClr>
                <a:schemeClr val="dk2"/>
              </a:buClr>
              <a:buSzPts val="1400"/>
              <a:buFont typeface="Noto Sans Symbols"/>
              <a:buChar char="●"/>
            </a:pPr>
            <a:endParaRPr lang="nl" sz="1400" dirty="0"/>
          </a:p>
          <a:p>
            <a:pPr marL="1349999" lvl="0" indent="-228600" algn="l" rtl="0">
              <a:lnSpc>
                <a:spcPct val="115000"/>
              </a:lnSpc>
              <a:spcBef>
                <a:spcPts val="0"/>
              </a:spcBef>
              <a:spcAft>
                <a:spcPts val="0"/>
              </a:spcAft>
              <a:buNone/>
            </a:pPr>
            <a:endParaRPr sz="1400" dirty="0"/>
          </a:p>
          <a:p>
            <a:pPr marL="0" lvl="0" indent="0" algn="l" rtl="0">
              <a:lnSpc>
                <a:spcPct val="115000"/>
              </a:lnSpc>
              <a:spcBef>
                <a:spcPts val="0"/>
              </a:spcBef>
              <a:spcAft>
                <a:spcPts val="0"/>
              </a:spcAft>
              <a:buNone/>
            </a:pPr>
            <a:endParaRPr sz="1100" dirty="0"/>
          </a:p>
        </p:txBody>
      </p:sp>
      <p:sp>
        <p:nvSpPr>
          <p:cNvPr id="153" name="Google Shape;153;p24"/>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8</a:t>
            </a:fld>
            <a:endParaRPr/>
          </a:p>
        </p:txBody>
      </p:sp>
    </p:spTree>
    <p:extLst>
      <p:ext uri="{BB962C8B-B14F-4D97-AF65-F5344CB8AC3E}">
        <p14:creationId xmlns:p14="http://schemas.microsoft.com/office/powerpoint/2010/main" val="3606946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5"/>
          <p:cNvSpPr txBox="1">
            <a:spLocks noGrp="1"/>
          </p:cNvSpPr>
          <p:nvPr>
            <p:ph type="title"/>
          </p:nvPr>
        </p:nvSpPr>
        <p:spPr>
          <a:xfrm>
            <a:off x="311700" y="445025"/>
            <a:ext cx="90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hlink"/>
                </a:solidFill>
              </a:rPr>
              <a:t>INDIVIDUELE DIENSTVERLENINGSOVEREENKOMST (IDO)</a:t>
            </a:r>
            <a:r>
              <a:rPr lang="nl"/>
              <a:t> - </a:t>
            </a:r>
            <a:r>
              <a:rPr lang="nl">
                <a:solidFill>
                  <a:schemeClr val="accent1"/>
                </a:solidFill>
              </a:rPr>
              <a:t>WIE ONDERTEKENT IDO?</a:t>
            </a:r>
            <a:endParaRPr>
              <a:solidFill>
                <a:schemeClr val="accent1"/>
              </a:solidFill>
            </a:endParaRPr>
          </a:p>
        </p:txBody>
      </p:sp>
      <p:sp>
        <p:nvSpPr>
          <p:cNvPr id="159" name="Google Shape;159;p25"/>
          <p:cNvSpPr txBox="1">
            <a:spLocks noGrp="1"/>
          </p:cNvSpPr>
          <p:nvPr>
            <p:ph type="body" idx="1"/>
          </p:nvPr>
        </p:nvSpPr>
        <p:spPr>
          <a:xfrm>
            <a:off x="311700" y="1152475"/>
            <a:ext cx="8520600" cy="3863700"/>
          </a:xfrm>
          <a:prstGeom prst="rect">
            <a:avLst/>
          </a:prstGeom>
        </p:spPr>
        <p:txBody>
          <a:bodyPr spcFirstLastPara="1" wrap="square" lIns="91425" tIns="91425" rIns="91425" bIns="91425" anchor="t" anchorCtr="0">
            <a:noAutofit/>
          </a:bodyPr>
          <a:lstStyle/>
          <a:p>
            <a:pPr marL="914400" lvl="1" indent="-330200" algn="l" rtl="0">
              <a:spcBef>
                <a:spcPts val="0"/>
              </a:spcBef>
              <a:spcAft>
                <a:spcPts val="0"/>
              </a:spcAft>
              <a:buSzPts val="1600"/>
              <a:buChar char="●"/>
            </a:pPr>
            <a:r>
              <a:rPr lang="nl" sz="1600"/>
              <a:t>Wordt een minderjarige gebruiker 18 jaar?</a:t>
            </a:r>
            <a:endParaRPr sz="1600"/>
          </a:p>
          <a:p>
            <a:pPr marL="1371600" lvl="2" indent="-317500" algn="l" rtl="0">
              <a:lnSpc>
                <a:spcPct val="115000"/>
              </a:lnSpc>
              <a:spcBef>
                <a:spcPts val="0"/>
              </a:spcBef>
              <a:spcAft>
                <a:spcPts val="0"/>
              </a:spcAft>
              <a:buSzPts val="1400"/>
              <a:buChar char="●"/>
            </a:pPr>
            <a:r>
              <a:rPr lang="nl" sz="1400">
                <a:solidFill>
                  <a:schemeClr val="dk1"/>
                </a:solidFill>
              </a:rPr>
              <a:t>De bestaande IDO blijft geldig. </a:t>
            </a:r>
            <a:endParaRPr sz="1400">
              <a:solidFill>
                <a:schemeClr val="dk1"/>
              </a:solidFill>
            </a:endParaRPr>
          </a:p>
          <a:p>
            <a:pPr marL="1371600" lvl="2" indent="-349250" algn="l" rtl="0">
              <a:lnSpc>
                <a:spcPct val="115000"/>
              </a:lnSpc>
              <a:spcBef>
                <a:spcPts val="0"/>
              </a:spcBef>
              <a:spcAft>
                <a:spcPts val="0"/>
              </a:spcAft>
              <a:buSzPts val="1900"/>
              <a:buChar char="➢"/>
            </a:pPr>
            <a:r>
              <a:rPr lang="nl" sz="1400">
                <a:solidFill>
                  <a:schemeClr val="dk1"/>
                </a:solidFill>
              </a:rPr>
              <a:t>Principe van zelfregie: aanbevolen om een nieuwe IDO op te maken met de gebruiker</a:t>
            </a:r>
            <a:endParaRPr sz="1100"/>
          </a:p>
        </p:txBody>
      </p:sp>
      <p:sp>
        <p:nvSpPr>
          <p:cNvPr id="160" name="Google Shape;160;p25"/>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004D5C"/>
      </a:dk2>
      <a:lt2>
        <a:srgbClr val="11788C"/>
      </a:lt2>
      <a:accent1>
        <a:srgbClr val="2695AB"/>
      </a:accent1>
      <a:accent2>
        <a:srgbClr val="EC008C"/>
      </a:accent2>
      <a:accent3>
        <a:srgbClr val="CC017A"/>
      </a:accent3>
      <a:accent4>
        <a:srgbClr val="5D1C44"/>
      </a:accent4>
      <a:accent5>
        <a:srgbClr val="9D1A53"/>
      </a:accent5>
      <a:accent6>
        <a:srgbClr val="CCCCCC"/>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1866</Words>
  <Application>Microsoft Office PowerPoint</Application>
  <PresentationFormat>Diavoorstelling (16:9)</PresentationFormat>
  <Paragraphs>295</Paragraphs>
  <Slides>33</Slides>
  <Notes>33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33</vt:i4>
      </vt:variant>
    </vt:vector>
  </HeadingPairs>
  <TitlesOfParts>
    <vt:vector size="39" baseType="lpstr">
      <vt:lpstr>Calibri</vt:lpstr>
      <vt:lpstr>Arimo</vt:lpstr>
      <vt:lpstr>MS Gothic</vt:lpstr>
      <vt:lpstr>Arial</vt:lpstr>
      <vt:lpstr>Noto Sans Symbols</vt:lpstr>
      <vt:lpstr>Simple Light</vt:lpstr>
      <vt:lpstr>WEBINAR Modeldocument individuele dienstverleningsovereenkomst (IDO)</vt:lpstr>
      <vt:lpstr>INHOUD WEBINAR</vt:lpstr>
      <vt:lpstr>INHOUD WEBINAR</vt:lpstr>
      <vt:lpstr>INDIVIDUELE DIENSTVERLENINGS- OVEREENKOMST (IDO)</vt:lpstr>
      <vt:lpstr>INDIVIDUELE DIENSTVERLENINGSOVEREENKOMST (IDO) - WAT IS EEN IDO?</vt:lpstr>
      <vt:lpstr>INDIVIDUELE DIENSTVERLENINGSOVEREENKOMST (IDO) - ONDERDELEN IDO</vt:lpstr>
      <vt:lpstr>INDIVIDUELE DIENSTVERLENINGSOVEREENKOMST (IDO) - WIE ONDERTEKENT IDO?</vt:lpstr>
      <vt:lpstr>INDIVIDUELE DIENSTVERLENINGSOVEREENKOMST (IDO) - WIE ONDERTEKENT IDO?</vt:lpstr>
      <vt:lpstr>INDIVIDUELE DIENSTVERLENINGSOVEREENKOMST (IDO) - WIE ONDERTEKENT IDO?</vt:lpstr>
      <vt:lpstr>INDIVIDUELE DIENSTVERLENINGSOVEREENKOMST (IDO) - GEDWONGEN HULPVERLENING</vt:lpstr>
      <vt:lpstr>MODELDOCUMENTEN MFC EN MFC-PAB</vt:lpstr>
      <vt:lpstr>MODELDOCUMENTEN MFC EN MFC-PAB - WAAROM EEN MODEL-IDO?</vt:lpstr>
      <vt:lpstr>MODELDOCUMENTEN MFC EN MFC-PAB - 2 VERSIES </vt:lpstr>
      <vt:lpstr>MODELDOCUMENTEN EN MFC-PAB - 2 VERSIES</vt:lpstr>
      <vt:lpstr>MODELDOCUMENTEN MFC EN MFC-PAB - MEERWAARDE</vt:lpstr>
      <vt:lpstr>MODELDOCUMENTEN MFC EN MFC-PAB - HOE GEBRUIKEN?</vt:lpstr>
      <vt:lpstr>MODELDOCUMENTEN MFC EN MFC-PAB - BIJLAGEN</vt:lpstr>
      <vt:lpstr>MODELDOCUMENTEN MFC EN MFC-PAB - BIJLAGEN</vt:lpstr>
      <vt:lpstr>MODELDOCUMENTEN MFC EN MFC-PAB - BIJLAGEN</vt:lpstr>
      <vt:lpstr>MODELDOCUMENTEN MFC EN MFC-PAB - BIJLAGEN</vt:lpstr>
      <vt:lpstr>AANDACHTSPUNTEN</vt:lpstr>
      <vt:lpstr>AANDACHTSPUNTEN - AFSPRAKEN OVER ONDERSTEUNING</vt:lpstr>
      <vt:lpstr>AANDACHTSPUNTEN - AFSPRAKEN OVER ONDERSTEUNING</vt:lpstr>
      <vt:lpstr>AANDACHTSPUNTEN - AFSPRAKEN OVER AFWEZIGHEDEN</vt:lpstr>
      <vt:lpstr>AANDACHTSPUNTEN - AFSPRAKEN OVER AFWEZIGHEDEN</vt:lpstr>
      <vt:lpstr>AANDACHTSPUNTEN - AANPASSEN KOSTEN AAN INDEX</vt:lpstr>
      <vt:lpstr>AANDACHTSPUNTEN - FACTUREN</vt:lpstr>
      <vt:lpstr>AANDACHTSPUNTEN - GEDWONGEN JEUGDHULPVERLENING</vt:lpstr>
      <vt:lpstr>AANDACHTSPUNTEN - IDO AANPASSEN</vt:lpstr>
      <vt:lpstr>AANDACHTSPUNTEN - IDO AANPASSEN</vt:lpstr>
      <vt:lpstr>WAT NU?</vt:lpstr>
      <vt:lpstr>WAT NU? - EVALUATIETRAJECT </vt:lpstr>
      <vt:lpstr>CONTACTEER 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Modeldocument individuele dienstverleningsovereenkomst (IDO)</dc:title>
  <dc:creator>Ellen De Visscher</dc:creator>
  <cp:lastModifiedBy>Myriam Verbeken</cp:lastModifiedBy>
  <cp:revision>1</cp:revision>
  <dcterms:modified xsi:type="dcterms:W3CDTF">2024-06-03T11:56:48Z</dcterms:modified>
</cp:coreProperties>
</file>